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0"/>
    <p:sldMasterId id="2147483661" r:id="rId11"/>
  </p:sldMasterIdLst>
  <p:notesMasterIdLst>
    <p:notesMasterId r:id="rId20"/>
  </p:notesMasterIdLst>
  <p:sldIdLst>
    <p:sldId id="310" r:id="rId12"/>
    <p:sldId id="375" r:id="rId13"/>
    <p:sldId id="371" r:id="rId14"/>
    <p:sldId id="376" r:id="rId15"/>
    <p:sldId id="377" r:id="rId16"/>
    <p:sldId id="378" r:id="rId17"/>
    <p:sldId id="379" r:id="rId18"/>
    <p:sldId id="284" r:id="rId19"/>
  </p:sldIdLst>
  <p:sldSz cx="12192000" cy="6858000"/>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1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1.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1D45F-F10E-4B64-8924-15050AD92BFD}" type="datetimeFigureOut">
              <a:rPr lang="en-US" smtClean="0"/>
              <a:t>04/03/2025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DC998-878B-4378-852C-9C2BC8418EC1}" type="slidenum">
              <a:rPr lang="en-US" smtClean="0"/>
              <a:t>‹#›</a:t>
            </a:fld>
            <a:endParaRPr lang="en-US"/>
          </a:p>
        </p:txBody>
      </p:sp>
    </p:spTree>
    <p:extLst>
      <p:ext uri="{BB962C8B-B14F-4D97-AF65-F5344CB8AC3E}">
        <p14:creationId xmlns:p14="http://schemas.microsoft.com/office/powerpoint/2010/main" val="401548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8D2D-D807-01A2-36C2-B8E78EE79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71A3D0-8464-393F-2F40-AC9E7EBF00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FC4C0A-F094-6069-E554-A3832B198427}"/>
              </a:ext>
            </a:extLst>
          </p:cNvPr>
          <p:cNvSpPr>
            <a:spLocks noGrp="1"/>
          </p:cNvSpPr>
          <p:nvPr>
            <p:ph type="dt" sz="half" idx="10"/>
          </p:nvPr>
        </p:nvSpPr>
        <p:spPr/>
        <p:txBody>
          <a:bodyPr/>
          <a:lstStyle/>
          <a:p>
            <a:fld id="{9E0CECFC-A5D9-4792-A618-7D31F5E4771B}" type="datetime1">
              <a:rPr lang="en-US" smtClean="0"/>
              <a:t>04/03/2025</a:t>
            </a:fld>
            <a:endParaRPr lang="en-US"/>
          </a:p>
        </p:txBody>
      </p:sp>
      <p:sp>
        <p:nvSpPr>
          <p:cNvPr id="5" name="Footer Placeholder 4">
            <a:extLst>
              <a:ext uri="{FF2B5EF4-FFF2-40B4-BE49-F238E27FC236}">
                <a16:creationId xmlns:a16="http://schemas.microsoft.com/office/drawing/2014/main" id="{4FA6EDC6-3740-5476-E4C9-D35FFC9C4B78}"/>
              </a:ext>
            </a:extLst>
          </p:cNvPr>
          <p:cNvSpPr>
            <a:spLocks noGrp="1"/>
          </p:cNvSpPr>
          <p:nvPr>
            <p:ph type="ftr" sz="quarter" idx="11"/>
          </p:nvPr>
        </p:nvSpPr>
        <p:spPr/>
        <p:txBody>
          <a:bodyPr/>
          <a:lstStyle/>
          <a:p>
            <a:r>
              <a:rPr lang="en-US"/>
              <a:t>PwC Emerging Tech Startup Challenge Application Deck</a:t>
            </a:r>
          </a:p>
        </p:txBody>
      </p:sp>
      <p:sp>
        <p:nvSpPr>
          <p:cNvPr id="6" name="Slide Number Placeholder 5">
            <a:extLst>
              <a:ext uri="{FF2B5EF4-FFF2-40B4-BE49-F238E27FC236}">
                <a16:creationId xmlns:a16="http://schemas.microsoft.com/office/drawing/2014/main" id="{F33908AA-2AFF-FD56-D9F3-2A25C2DD7D4B}"/>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278475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3A7C-8AFF-E8E7-9C62-214C24C726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E3A14B-6B6F-DF5C-47EF-65D3817B99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01A02-0D70-0CE3-6468-273B88C33C5C}"/>
              </a:ext>
            </a:extLst>
          </p:cNvPr>
          <p:cNvSpPr>
            <a:spLocks noGrp="1"/>
          </p:cNvSpPr>
          <p:nvPr>
            <p:ph type="dt" sz="half" idx="10"/>
          </p:nvPr>
        </p:nvSpPr>
        <p:spPr/>
        <p:txBody>
          <a:bodyPr/>
          <a:lstStyle/>
          <a:p>
            <a:fld id="{291DD206-A74D-4848-91A3-E2D91F53F869}" type="datetime1">
              <a:rPr lang="en-US" smtClean="0"/>
              <a:t>04/03/2025</a:t>
            </a:fld>
            <a:endParaRPr lang="en-US"/>
          </a:p>
        </p:txBody>
      </p:sp>
      <p:sp>
        <p:nvSpPr>
          <p:cNvPr id="5" name="Footer Placeholder 4">
            <a:extLst>
              <a:ext uri="{FF2B5EF4-FFF2-40B4-BE49-F238E27FC236}">
                <a16:creationId xmlns:a16="http://schemas.microsoft.com/office/drawing/2014/main" id="{FA8E2836-6C7B-5E2A-4642-E27FE2C44AF3}"/>
              </a:ext>
            </a:extLst>
          </p:cNvPr>
          <p:cNvSpPr>
            <a:spLocks noGrp="1"/>
          </p:cNvSpPr>
          <p:nvPr>
            <p:ph type="ftr" sz="quarter" idx="11"/>
          </p:nvPr>
        </p:nvSpPr>
        <p:spPr/>
        <p:txBody>
          <a:bodyPr/>
          <a:lstStyle/>
          <a:p>
            <a:r>
              <a:rPr lang="en-US"/>
              <a:t>PwC Emerging Tech Startup Challenge Application Deck</a:t>
            </a:r>
          </a:p>
        </p:txBody>
      </p:sp>
      <p:sp>
        <p:nvSpPr>
          <p:cNvPr id="6" name="Slide Number Placeholder 5">
            <a:extLst>
              <a:ext uri="{FF2B5EF4-FFF2-40B4-BE49-F238E27FC236}">
                <a16:creationId xmlns:a16="http://schemas.microsoft.com/office/drawing/2014/main" id="{00230B88-C8B1-7797-5837-E49CBAC0404F}"/>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246584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9F62B-658E-27CB-BFBA-ED76EF8B44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D74CB-8A64-6B1D-ADFD-878834D9B4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19DDA-681C-E65E-11B3-2C31E2E926D6}"/>
              </a:ext>
            </a:extLst>
          </p:cNvPr>
          <p:cNvSpPr>
            <a:spLocks noGrp="1"/>
          </p:cNvSpPr>
          <p:nvPr>
            <p:ph type="dt" sz="half" idx="10"/>
          </p:nvPr>
        </p:nvSpPr>
        <p:spPr/>
        <p:txBody>
          <a:bodyPr/>
          <a:lstStyle/>
          <a:p>
            <a:fld id="{704DE77E-8823-4E77-AB88-B5A51D2CD614}" type="datetime1">
              <a:rPr lang="en-US" smtClean="0"/>
              <a:t>04/03/2025</a:t>
            </a:fld>
            <a:endParaRPr lang="en-US"/>
          </a:p>
        </p:txBody>
      </p:sp>
      <p:sp>
        <p:nvSpPr>
          <p:cNvPr id="5" name="Footer Placeholder 4">
            <a:extLst>
              <a:ext uri="{FF2B5EF4-FFF2-40B4-BE49-F238E27FC236}">
                <a16:creationId xmlns:a16="http://schemas.microsoft.com/office/drawing/2014/main" id="{6A66DFBA-BEF0-1E00-EB32-48C47F082E67}"/>
              </a:ext>
            </a:extLst>
          </p:cNvPr>
          <p:cNvSpPr>
            <a:spLocks noGrp="1"/>
          </p:cNvSpPr>
          <p:nvPr>
            <p:ph type="ftr" sz="quarter" idx="11"/>
          </p:nvPr>
        </p:nvSpPr>
        <p:spPr/>
        <p:txBody>
          <a:bodyPr/>
          <a:lstStyle/>
          <a:p>
            <a:r>
              <a:rPr lang="en-US"/>
              <a:t>PwC Emerging Tech Startup Challenge Application Deck</a:t>
            </a:r>
          </a:p>
        </p:txBody>
      </p:sp>
      <p:sp>
        <p:nvSpPr>
          <p:cNvPr id="6" name="Slide Number Placeholder 5">
            <a:extLst>
              <a:ext uri="{FF2B5EF4-FFF2-40B4-BE49-F238E27FC236}">
                <a16:creationId xmlns:a16="http://schemas.microsoft.com/office/drawing/2014/main" id="{AA5E92C0-9B1A-6709-B65A-9137C5787DE6}"/>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187347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All White">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99B1A3A-F764-FC78-4104-5AF33998F160}"/>
              </a:ext>
            </a:extLst>
          </p:cNvPr>
          <p:cNvGraphicFramePr>
            <a:graphicFrameLocks noChangeAspect="1"/>
          </p:cNvGraphicFramePr>
          <p:nvPr userDrawn="1">
            <p:custDataLst>
              <p:tags r:id="rId1"/>
            </p:custDataLst>
            <p:extLst>
              <p:ext uri="{D42A27DB-BD31-4B8C-83A1-F6EECF244321}">
                <p14:modId xmlns:p14="http://schemas.microsoft.com/office/powerpoint/2010/main" val="1057895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think-cell data - do not delete" hidden="1">
                        <a:extLst>
                          <a:ext uri="{FF2B5EF4-FFF2-40B4-BE49-F238E27FC236}">
                            <a16:creationId xmlns:a16="http://schemas.microsoft.com/office/drawing/2014/main" id="{899B1A3A-F764-FC78-4104-5AF33998F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11">
            <a:extLst>
              <a:ext uri="{FF2B5EF4-FFF2-40B4-BE49-F238E27FC236}">
                <a16:creationId xmlns:a16="http://schemas.microsoft.com/office/drawing/2014/main" id="{5DAC5E90-EBAD-BA66-B000-DB3CF1A03484}"/>
              </a:ext>
            </a:extLst>
          </p:cNvPr>
          <p:cNvSpPr>
            <a:spLocks noGrp="1"/>
          </p:cNvSpPr>
          <p:nvPr>
            <p:ph type="pic" sz="quarter" idx="14"/>
          </p:nvPr>
        </p:nvSpPr>
        <p:spPr>
          <a:xfrm>
            <a:off x="5719200" y="-1"/>
            <a:ext cx="6472800" cy="6858000"/>
          </a:xfrm>
          <a:solidFill>
            <a:schemeClr val="bg1">
              <a:lumMod val="85000"/>
            </a:schemeClr>
          </a:solidFill>
        </p:spPr>
        <p:txBody>
          <a:bodyPr/>
          <a:lstStyle/>
          <a:p>
            <a:endParaRPr lang="en-US"/>
          </a:p>
        </p:txBody>
      </p:sp>
    </p:spTree>
    <p:extLst>
      <p:ext uri="{BB962C8B-B14F-4D97-AF65-F5344CB8AC3E}">
        <p14:creationId xmlns:p14="http://schemas.microsoft.com/office/powerpoint/2010/main" val="22953873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All White">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99B1A3A-F764-FC78-4104-5AF33998F160}"/>
              </a:ext>
            </a:extLst>
          </p:cNvPr>
          <p:cNvGraphicFramePr>
            <a:graphicFrameLocks noChangeAspect="1"/>
          </p:cNvGraphicFramePr>
          <p:nvPr userDrawn="1">
            <p:custDataLst>
              <p:tags r:id="rId1"/>
            </p:custDataLst>
            <p:extLst>
              <p:ext uri="{D42A27DB-BD31-4B8C-83A1-F6EECF244321}">
                <p14:modId xmlns:p14="http://schemas.microsoft.com/office/powerpoint/2010/main" val="1057895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4" name="think-cell data - do not delete" hidden="1">
                        <a:extLst>
                          <a:ext uri="{FF2B5EF4-FFF2-40B4-BE49-F238E27FC236}">
                            <a16:creationId xmlns:a16="http://schemas.microsoft.com/office/drawing/2014/main" id="{899B1A3A-F764-FC78-4104-5AF33998F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icture Placeholder 11">
            <a:extLst>
              <a:ext uri="{FF2B5EF4-FFF2-40B4-BE49-F238E27FC236}">
                <a16:creationId xmlns:a16="http://schemas.microsoft.com/office/drawing/2014/main" id="{5DAC5E90-EBAD-BA66-B000-DB3CF1A03484}"/>
              </a:ext>
            </a:extLst>
          </p:cNvPr>
          <p:cNvSpPr>
            <a:spLocks noGrp="1"/>
          </p:cNvSpPr>
          <p:nvPr>
            <p:ph type="pic" sz="quarter" idx="14"/>
          </p:nvPr>
        </p:nvSpPr>
        <p:spPr>
          <a:xfrm>
            <a:off x="5719200" y="-1"/>
            <a:ext cx="6472800" cy="6858000"/>
          </a:xfrm>
          <a:solidFill>
            <a:schemeClr val="bg1">
              <a:lumMod val="85000"/>
            </a:schemeClr>
          </a:solidFill>
        </p:spPr>
        <p:txBody>
          <a:bodyPr/>
          <a:lstStyle/>
          <a:p>
            <a:endParaRPr lang="en-US"/>
          </a:p>
        </p:txBody>
      </p:sp>
    </p:spTree>
    <p:extLst>
      <p:ext uri="{BB962C8B-B14F-4D97-AF65-F5344CB8AC3E}">
        <p14:creationId xmlns:p14="http://schemas.microsoft.com/office/powerpoint/2010/main" val="32084664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32DA845-6A87-A299-E918-7F45398C4B30}"/>
              </a:ext>
            </a:extLst>
          </p:cNvPr>
          <p:cNvGraphicFramePr>
            <a:graphicFrameLocks noChangeAspect="1"/>
          </p:cNvGraphicFramePr>
          <p:nvPr userDrawn="1">
            <p:custDataLst>
              <p:tags r:id="rId1"/>
            </p:custDataLst>
            <p:extLst>
              <p:ext uri="{D42A27DB-BD31-4B8C-83A1-F6EECF244321}">
                <p14:modId xmlns:p14="http://schemas.microsoft.com/office/powerpoint/2010/main" val="4197724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12" name="think-cell data - do not delete" hidden="1">
                        <a:extLst>
                          <a:ext uri="{FF2B5EF4-FFF2-40B4-BE49-F238E27FC236}">
                            <a16:creationId xmlns:a16="http://schemas.microsoft.com/office/drawing/2014/main" id="{532DA845-6A87-A299-E918-7F45398C4B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42913" y="241501"/>
            <a:ext cx="11306175" cy="596700"/>
          </a:xfrm>
          <a:prstGeom prst="rect">
            <a:avLst/>
          </a:prstGeom>
        </p:spPr>
        <p:txBody>
          <a:bodyPr vert="horz">
            <a:normAutofit/>
          </a:bodyPr>
          <a:lstStyle>
            <a:lvl1pPr>
              <a:defRPr sz="2800">
                <a:solidFill>
                  <a:schemeClr val="tx1"/>
                </a:solidFill>
              </a:defRPr>
            </a:lvl1pPr>
          </a:lstStyle>
          <a:p>
            <a:r>
              <a:rPr lang="en-US" dirty="0"/>
              <a:t>[Slide title]</a:t>
            </a:r>
            <a:endParaRPr lang="en-GB" dirty="0"/>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a:xfrm>
            <a:off x="9641396" y="6492240"/>
            <a:ext cx="1764792" cy="137160"/>
          </a:xfrm>
          <a:prstGeom prst="rect">
            <a:avLst/>
          </a:prstGeom>
        </p:spPr>
        <p:txBody>
          <a:bodyPr/>
          <a:lstStyle/>
          <a:p>
            <a:fld id="{E58206AE-54D4-46C5-A726-4955BA89BA98}" type="datetime1">
              <a:rPr lang="en-US" smtClean="0"/>
              <a:t>04/03/2025</a:t>
            </a:fld>
            <a:endParaRPr lang="en-IN" dirty="0"/>
          </a:p>
        </p:txBody>
      </p:sp>
      <p:sp>
        <p:nvSpPr>
          <p:cNvPr id="7" name="Rectangle 6">
            <a:extLst>
              <a:ext uri="{FF2B5EF4-FFF2-40B4-BE49-F238E27FC236}">
                <a16:creationId xmlns:a16="http://schemas.microsoft.com/office/drawing/2014/main" id="{54C33641-C9A6-E9ED-F324-8B2B732E1BB2}"/>
              </a:ext>
            </a:extLst>
          </p:cNvPr>
          <p:cNvSpPr/>
          <p:nvPr userDrawn="1"/>
        </p:nvSpPr>
        <p:spPr>
          <a:xfrm rot="10800000">
            <a:off x="11811000" y="1"/>
            <a:ext cx="381000" cy="379095"/>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sp>
        <p:nvSpPr>
          <p:cNvPr id="16" name="Rectangle 15">
            <a:extLst>
              <a:ext uri="{FF2B5EF4-FFF2-40B4-BE49-F238E27FC236}">
                <a16:creationId xmlns:a16="http://schemas.microsoft.com/office/drawing/2014/main" id="{BDC55E5E-93B1-B0B7-F095-FE6EAD2A3FDA}"/>
              </a:ext>
            </a:extLst>
          </p:cNvPr>
          <p:cNvSpPr>
            <a:spLocks noChangeAspect="1"/>
          </p:cNvSpPr>
          <p:nvPr userDrawn="1"/>
        </p:nvSpPr>
        <p:spPr>
          <a:xfrm>
            <a:off x="5715064" y="6473952"/>
            <a:ext cx="385978" cy="384048"/>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17" name="Picture 16" descr="A black and orange striped background&#10;&#10;Description automatically generated">
            <a:extLst>
              <a:ext uri="{FF2B5EF4-FFF2-40B4-BE49-F238E27FC236}">
                <a16:creationId xmlns:a16="http://schemas.microsoft.com/office/drawing/2014/main" id="{0AC972AE-1A57-F690-72EE-631498A25C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34063" y="6473952"/>
            <a:ext cx="384048" cy="384048"/>
          </a:xfrm>
          <a:prstGeom prst="rect">
            <a:avLst/>
          </a:prstGeom>
        </p:spPr>
      </p:pic>
    </p:spTree>
    <p:extLst>
      <p:ext uri="{BB962C8B-B14F-4D97-AF65-F5344CB8AC3E}">
        <p14:creationId xmlns:p14="http://schemas.microsoft.com/office/powerpoint/2010/main" val="331237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a:prstGeom prst="rect">
            <a:avLst/>
          </a:prstGeom>
        </p:spPr>
        <p:txBody>
          <a:bodyPr/>
          <a:lstStyle>
            <a:lvl1pPr>
              <a:defRPr>
                <a:solidFill>
                  <a:schemeClr val="tx1"/>
                </a:solidFill>
              </a:defRPr>
            </a:lvl1pPr>
          </a:lstStyle>
          <a:p>
            <a:r>
              <a:rPr lang="en-US" dirty="0"/>
              <a:t>[Slide title]</a:t>
            </a:r>
            <a:endParaRPr lang="en-GB" dirty="0"/>
          </a:p>
        </p:txBody>
      </p:sp>
      <p:sp>
        <p:nvSpPr>
          <p:cNvPr id="3" name="Content Placeholder 2"/>
          <p:cNvSpPr>
            <a:spLocks noGrp="1"/>
          </p:cNvSpPr>
          <p:nvPr>
            <p:ph idx="1" hasCustomPrompt="1"/>
          </p:nvPr>
        </p:nvSpPr>
        <p:spPr>
          <a:xfrm>
            <a:off x="442913" y="2103120"/>
            <a:ext cx="7418387" cy="40738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a:xfrm>
            <a:off x="9641396" y="6492240"/>
            <a:ext cx="1764792" cy="137160"/>
          </a:xfrm>
          <a:prstGeom prst="rect">
            <a:avLst/>
          </a:prstGeom>
        </p:spPr>
        <p:txBody>
          <a:bodyPr/>
          <a:lstStyle/>
          <a:p>
            <a:fld id="{6CA5DE0A-4871-4669-BD68-CC575D26E863}" type="datetime1">
              <a:rPr lang="en-US" smtClean="0"/>
              <a:t>04/03/2025</a:t>
            </a:fld>
            <a:endParaRPr lang="en-US" dirty="0"/>
          </a:p>
        </p:txBody>
      </p:sp>
      <p:sp>
        <p:nvSpPr>
          <p:cNvPr id="5" name="Footer Placeholder 4">
            <a:extLst>
              <a:ext uri="{FF2B5EF4-FFF2-40B4-BE49-F238E27FC236}">
                <a16:creationId xmlns:a16="http://schemas.microsoft.com/office/drawing/2014/main" id="{89486007-FECF-0B43-98E4-BE646CA75FA9}"/>
              </a:ext>
            </a:extLst>
          </p:cNvPr>
          <p:cNvSpPr>
            <a:spLocks noGrp="1"/>
          </p:cNvSpPr>
          <p:nvPr>
            <p:ph type="ftr" sz="quarter" idx="13"/>
          </p:nvPr>
        </p:nvSpPr>
        <p:spPr>
          <a:xfrm>
            <a:off x="442912" y="6355080"/>
            <a:ext cx="5473701" cy="137160"/>
          </a:xfrm>
          <a:prstGeom prst="rect">
            <a:avLst/>
          </a:prstGeom>
        </p:spPr>
        <p:txBody>
          <a:bodyPr/>
          <a:lstStyle/>
          <a:p>
            <a:pPr algn="l"/>
            <a:r>
              <a:rPr lang="en-US"/>
              <a:t>PwC Emerging Tech Startup Challenge Application Deck</a:t>
            </a:r>
            <a:endParaRPr lang="en-US" dirty="0"/>
          </a:p>
        </p:txBody>
      </p:sp>
      <p:grpSp>
        <p:nvGrpSpPr>
          <p:cNvPr id="9" name="Group 8">
            <a:extLst>
              <a:ext uri="{FF2B5EF4-FFF2-40B4-BE49-F238E27FC236}">
                <a16:creationId xmlns:a16="http://schemas.microsoft.com/office/drawing/2014/main" id="{D316A490-795B-FF4B-57BA-76D36E5D3A2D}"/>
              </a:ext>
            </a:extLst>
          </p:cNvPr>
          <p:cNvGrpSpPr/>
          <p:nvPr userDrawn="1"/>
        </p:nvGrpSpPr>
        <p:grpSpPr>
          <a:xfrm>
            <a:off x="770615" y="0"/>
            <a:ext cx="770026" cy="384048"/>
            <a:chOff x="770615" y="0"/>
            <a:chExt cx="770026" cy="384048"/>
          </a:xfrm>
        </p:grpSpPr>
        <p:sp>
          <p:nvSpPr>
            <p:cNvPr id="10" name="Rectangle 9">
              <a:extLst>
                <a:ext uri="{FF2B5EF4-FFF2-40B4-BE49-F238E27FC236}">
                  <a16:creationId xmlns:a16="http://schemas.microsoft.com/office/drawing/2014/main" id="{7658121C-05BA-AEFA-A3AE-661C662D2F2B}"/>
                </a:ext>
              </a:extLst>
            </p:cNvPr>
            <p:cNvSpPr>
              <a:spLocks noChangeAspect="1"/>
            </p:cNvSpPr>
            <p:nvPr/>
          </p:nvSpPr>
          <p:spPr>
            <a:xfrm>
              <a:off x="770615" y="0"/>
              <a:ext cx="385978" cy="384048"/>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11" name="Picture 10" descr="A black and orange striped background&#10;&#10;Description automatically generated">
              <a:extLst>
                <a:ext uri="{FF2B5EF4-FFF2-40B4-BE49-F238E27FC236}">
                  <a16:creationId xmlns:a16="http://schemas.microsoft.com/office/drawing/2014/main" id="{7AA37B61-FB28-9BC9-9E8A-19E26FA0E9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6593" y="0"/>
              <a:ext cx="384048" cy="384048"/>
            </a:xfrm>
            <a:prstGeom prst="rect">
              <a:avLst/>
            </a:prstGeom>
          </p:spPr>
        </p:pic>
      </p:grpSp>
      <p:sp>
        <p:nvSpPr>
          <p:cNvPr id="12" name="Rectangle 11">
            <a:extLst>
              <a:ext uri="{FF2B5EF4-FFF2-40B4-BE49-F238E27FC236}">
                <a16:creationId xmlns:a16="http://schemas.microsoft.com/office/drawing/2014/main" id="{35D13E6F-A622-112C-AF69-3DAD730FD3F5}"/>
              </a:ext>
            </a:extLst>
          </p:cNvPr>
          <p:cNvSpPr>
            <a:spLocks noChangeAspect="1"/>
          </p:cNvSpPr>
          <p:nvPr userDrawn="1"/>
        </p:nvSpPr>
        <p:spPr>
          <a:xfrm>
            <a:off x="9980842" y="6473952"/>
            <a:ext cx="385978" cy="384048"/>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13" name="Picture 12" descr="A black and orange striped background&#10;&#10;Description automatically generated">
            <a:extLst>
              <a:ext uri="{FF2B5EF4-FFF2-40B4-BE49-F238E27FC236}">
                <a16:creationId xmlns:a16="http://schemas.microsoft.com/office/drawing/2014/main" id="{0756BA3E-34FF-7478-072D-A62BAE767B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96794" y="6473952"/>
            <a:ext cx="384048" cy="384048"/>
          </a:xfrm>
          <a:prstGeom prst="rect">
            <a:avLst/>
          </a:prstGeom>
        </p:spPr>
      </p:pic>
    </p:spTree>
    <p:extLst>
      <p:ext uri="{BB962C8B-B14F-4D97-AF65-F5344CB8AC3E}">
        <p14:creationId xmlns:p14="http://schemas.microsoft.com/office/powerpoint/2010/main" val="289669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ull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a:xfrm>
            <a:off x="9641396" y="6492240"/>
            <a:ext cx="1764792" cy="137160"/>
          </a:xfrm>
          <a:prstGeom prst="rect">
            <a:avLst/>
          </a:prstGeom>
        </p:spPr>
        <p:txBody>
          <a:bodyPr/>
          <a:lstStyle/>
          <a:p>
            <a:fld id="{E30F58F7-A306-43FE-A07F-B025228E2132}" type="datetime1">
              <a:rPr lang="en-US" smtClean="0"/>
              <a:t>04/03/2025</a:t>
            </a:fld>
            <a:endParaRPr lang="en-US" dirty="0"/>
          </a:p>
        </p:txBody>
      </p:sp>
      <p:sp>
        <p:nvSpPr>
          <p:cNvPr id="2" name="Picture Placeholder 11">
            <a:extLst>
              <a:ext uri="{FF2B5EF4-FFF2-40B4-BE49-F238E27FC236}">
                <a16:creationId xmlns:a16="http://schemas.microsoft.com/office/drawing/2014/main" id="{D06D85D7-9BFA-0F2F-64E3-FDB7FA65D676}"/>
              </a:ext>
            </a:extLst>
          </p:cNvPr>
          <p:cNvSpPr>
            <a:spLocks noGrp="1"/>
          </p:cNvSpPr>
          <p:nvPr>
            <p:ph type="pic" sz="quarter" idx="14"/>
          </p:nvPr>
        </p:nvSpPr>
        <p:spPr>
          <a:xfrm>
            <a:off x="5719200" y="-1"/>
            <a:ext cx="6472800" cy="6858000"/>
          </a:xfrm>
          <a:solidFill>
            <a:schemeClr val="bg1">
              <a:lumMod val="85000"/>
            </a:schemeClr>
          </a:solidFill>
        </p:spPr>
        <p:txBody>
          <a:bodyPr/>
          <a:lstStyle/>
          <a:p>
            <a:endParaRPr lang="en-US"/>
          </a:p>
        </p:txBody>
      </p:sp>
    </p:spTree>
    <p:extLst>
      <p:ext uri="{BB962C8B-B14F-4D97-AF65-F5344CB8AC3E}">
        <p14:creationId xmlns:p14="http://schemas.microsoft.com/office/powerpoint/2010/main" val="145501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Full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a:xfrm>
            <a:off x="9641396" y="6492240"/>
            <a:ext cx="1764792" cy="137160"/>
          </a:xfrm>
          <a:prstGeom prst="rect">
            <a:avLst/>
          </a:prstGeom>
        </p:spPr>
        <p:txBody>
          <a:bodyPr/>
          <a:lstStyle/>
          <a:p>
            <a:fld id="{B33388C1-54E4-445A-AE58-06A7967E644B}" type="datetime1">
              <a:rPr lang="en-US" smtClean="0"/>
              <a:t>04/03/2025</a:t>
            </a:fld>
            <a:endParaRPr lang="en-US" dirty="0"/>
          </a:p>
        </p:txBody>
      </p:sp>
      <p:sp>
        <p:nvSpPr>
          <p:cNvPr id="2" name="Picture Placeholder 11">
            <a:extLst>
              <a:ext uri="{FF2B5EF4-FFF2-40B4-BE49-F238E27FC236}">
                <a16:creationId xmlns:a16="http://schemas.microsoft.com/office/drawing/2014/main" id="{D06D85D7-9BFA-0F2F-64E3-FDB7FA65D676}"/>
              </a:ext>
            </a:extLst>
          </p:cNvPr>
          <p:cNvSpPr>
            <a:spLocks noGrp="1"/>
          </p:cNvSpPr>
          <p:nvPr>
            <p:ph type="pic" sz="quarter" idx="14"/>
          </p:nvPr>
        </p:nvSpPr>
        <p:spPr>
          <a:xfrm>
            <a:off x="0" y="-1"/>
            <a:ext cx="12192000" cy="4034972"/>
          </a:xfrm>
          <a:solidFill>
            <a:schemeClr val="bg1">
              <a:lumMod val="85000"/>
            </a:schemeClr>
          </a:solidFill>
        </p:spPr>
        <p:txBody>
          <a:bodyPr/>
          <a:lstStyle/>
          <a:p>
            <a:endParaRPr lang="en-US"/>
          </a:p>
        </p:txBody>
      </p:sp>
      <p:sp>
        <p:nvSpPr>
          <p:cNvPr id="3" name="Rectangle 2">
            <a:extLst>
              <a:ext uri="{FF2B5EF4-FFF2-40B4-BE49-F238E27FC236}">
                <a16:creationId xmlns:a16="http://schemas.microsoft.com/office/drawing/2014/main" id="{EB25DA49-588F-B8F5-DAEC-B9AC249F8311}"/>
              </a:ext>
            </a:extLst>
          </p:cNvPr>
          <p:cNvSpPr>
            <a:spLocks noChangeAspect="1"/>
          </p:cNvSpPr>
          <p:nvPr userDrawn="1"/>
        </p:nvSpPr>
        <p:spPr>
          <a:xfrm>
            <a:off x="5715064" y="6473952"/>
            <a:ext cx="385978" cy="384048"/>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5" name="Picture 4" descr="A black and orange striped background&#10;&#10;Description automatically generated">
            <a:extLst>
              <a:ext uri="{FF2B5EF4-FFF2-40B4-BE49-F238E27FC236}">
                <a16:creationId xmlns:a16="http://schemas.microsoft.com/office/drawing/2014/main" id="{A45A1F66-68B9-CB67-0F3F-D25EACE20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4063" y="6473952"/>
            <a:ext cx="384048" cy="384048"/>
          </a:xfrm>
          <a:prstGeom prst="rect">
            <a:avLst/>
          </a:prstGeom>
        </p:spPr>
      </p:pic>
    </p:spTree>
    <p:extLst>
      <p:ext uri="{BB962C8B-B14F-4D97-AF65-F5344CB8AC3E}">
        <p14:creationId xmlns:p14="http://schemas.microsoft.com/office/powerpoint/2010/main" val="10408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a:prstGeom prst="rect">
            <a:avLst/>
          </a:prstGeom>
        </p:spPr>
        <p:txBody>
          <a:bodyPr anchor="b" anchorCtr="0"/>
          <a:lstStyle>
            <a:lvl1pPr algn="l">
              <a:lnSpc>
                <a:spcPct val="85000"/>
              </a:lnSpc>
              <a:defRPr sz="5800">
                <a:solidFill>
                  <a:schemeClr val="tx1"/>
                </a:solidFill>
              </a:defRPr>
            </a:lvl1pPr>
          </a:lstStyle>
          <a:p>
            <a:r>
              <a:rPr lang="en-US" dirty="0"/>
              <a:t>Thank you</a:t>
            </a:r>
            <a:endParaRPr lang="en-GB" dirty="0"/>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dirty="0"/>
              <a:t>[Legal]</a:t>
            </a:r>
          </a:p>
        </p:txBody>
      </p:sp>
    </p:spTree>
    <p:extLst>
      <p:ext uri="{BB962C8B-B14F-4D97-AF65-F5344CB8AC3E}">
        <p14:creationId xmlns:p14="http://schemas.microsoft.com/office/powerpoint/2010/main" val="377133673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US" dirty="0"/>
          </a:p>
        </p:txBody>
      </p:sp>
      <p:sp>
        <p:nvSpPr>
          <p:cNvPr id="9" name="Presentation Footer">
            <a:extLst>
              <a:ext uri="{FF2B5EF4-FFF2-40B4-BE49-F238E27FC236}">
                <a16:creationId xmlns:a16="http://schemas.microsoft.com/office/drawing/2014/main" id="{F2288642-D6A8-4716-B5EF-36D68817E020}"/>
              </a:ext>
            </a:extLst>
          </p:cNvPr>
          <p:cNvSpPr>
            <a:spLocks noGrp="1"/>
          </p:cNvSpPr>
          <p:nvPr>
            <p:ph type="ftr" sz="quarter" idx="13"/>
          </p:nvPr>
        </p:nvSpPr>
        <p:spPr>
          <a:xfrm>
            <a:off x="442912" y="6355080"/>
            <a:ext cx="5473701" cy="137160"/>
          </a:xfrm>
        </p:spPr>
        <p:txBody>
          <a:bodyPr/>
          <a:lstStyle/>
          <a:p>
            <a:pPr algn="l"/>
            <a:r>
              <a:rPr lang="en-US"/>
              <a:t>PwC Emerging Tech Startup Challenge Application Deck</a:t>
            </a:r>
            <a:endParaRPr lang="en-US" dirty="0"/>
          </a:p>
        </p:txBody>
      </p:sp>
      <p:sp>
        <p:nvSpPr>
          <p:cNvPr id="10" name="Date">
            <a:extLst>
              <a:ext uri="{FF2B5EF4-FFF2-40B4-BE49-F238E27FC236}">
                <a16:creationId xmlns:a16="http://schemas.microsoft.com/office/drawing/2014/main" id="{76E9A6AC-3A56-4D69-B8B6-5E24CE0B75A8}"/>
              </a:ext>
            </a:extLst>
          </p:cNvPr>
          <p:cNvSpPr>
            <a:spLocks noGrp="1"/>
          </p:cNvSpPr>
          <p:nvPr>
            <p:ph type="dt" sz="half" idx="12"/>
          </p:nvPr>
        </p:nvSpPr>
        <p:spPr>
          <a:xfrm>
            <a:off x="9984296" y="6355080"/>
            <a:ext cx="1764792" cy="137160"/>
          </a:xfrm>
          <a:prstGeom prst="rect">
            <a:avLst/>
          </a:prstGeom>
        </p:spPr>
        <p:txBody>
          <a:bodyPr/>
          <a:lstStyle/>
          <a:p>
            <a:fld id="{2D84E5D8-FA48-4AE5-B2A9-5EA7F7A18DB9}" type="datetime1">
              <a:rPr lang="en-US" smtClean="0"/>
              <a:t>04/03/2025</a:t>
            </a:fld>
            <a:endParaRPr lang="en-US" dirty="0"/>
          </a:p>
        </p:txBody>
      </p:sp>
      <p:sp>
        <p:nvSpPr>
          <p:cNvPr id="11" name="Slide Number">
            <a:extLst>
              <a:ext uri="{FF2B5EF4-FFF2-40B4-BE49-F238E27FC236}">
                <a16:creationId xmlns:a16="http://schemas.microsoft.com/office/drawing/2014/main" id="{AAC6746E-625A-44F1-923D-85D1DDF84168}"/>
              </a:ext>
            </a:extLst>
          </p:cNvPr>
          <p:cNvSpPr>
            <a:spLocks noGrp="1"/>
          </p:cNvSpPr>
          <p:nvPr>
            <p:ph type="sldNum" sz="quarter" idx="11"/>
          </p:nvPr>
        </p:nvSpPr>
        <p:spPr>
          <a:xfrm>
            <a:off x="9984296" y="6492240"/>
            <a:ext cx="1764792"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24030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1F6A-7983-C3D7-FD25-72AD47CC3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B3100-EED2-E3F5-B5B1-743A692942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0B1B2-B7DC-97B6-401E-F8F55297DA71}"/>
              </a:ext>
            </a:extLst>
          </p:cNvPr>
          <p:cNvSpPr>
            <a:spLocks noGrp="1"/>
          </p:cNvSpPr>
          <p:nvPr>
            <p:ph type="dt" sz="half" idx="10"/>
          </p:nvPr>
        </p:nvSpPr>
        <p:spPr/>
        <p:txBody>
          <a:bodyPr/>
          <a:lstStyle/>
          <a:p>
            <a:fld id="{B695894E-03F6-41B0-957C-268C5364760D}" type="datetime1">
              <a:rPr lang="en-US" smtClean="0"/>
              <a:t>04/03/2025</a:t>
            </a:fld>
            <a:endParaRPr lang="en-US"/>
          </a:p>
        </p:txBody>
      </p:sp>
      <p:sp>
        <p:nvSpPr>
          <p:cNvPr id="5" name="Footer Placeholder 4">
            <a:extLst>
              <a:ext uri="{FF2B5EF4-FFF2-40B4-BE49-F238E27FC236}">
                <a16:creationId xmlns:a16="http://schemas.microsoft.com/office/drawing/2014/main" id="{6E9A06F0-9288-ED42-E99C-D4752227A6E6}"/>
              </a:ext>
            </a:extLst>
          </p:cNvPr>
          <p:cNvSpPr>
            <a:spLocks noGrp="1"/>
          </p:cNvSpPr>
          <p:nvPr>
            <p:ph type="ftr" sz="quarter" idx="11"/>
          </p:nvPr>
        </p:nvSpPr>
        <p:spPr/>
        <p:txBody>
          <a:bodyPr/>
          <a:lstStyle/>
          <a:p>
            <a:r>
              <a:rPr lang="en-US"/>
              <a:t>PwC Emerging Tech Startup Challenge Application Deck</a:t>
            </a:r>
          </a:p>
        </p:txBody>
      </p:sp>
      <p:sp>
        <p:nvSpPr>
          <p:cNvPr id="6" name="Slide Number Placeholder 5">
            <a:extLst>
              <a:ext uri="{FF2B5EF4-FFF2-40B4-BE49-F238E27FC236}">
                <a16:creationId xmlns:a16="http://schemas.microsoft.com/office/drawing/2014/main" id="{A9B4841E-9F8A-EDF6-CBEF-F3872824E92E}"/>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202756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0A90F-D55A-F139-311E-E91AAF0E5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AC46A7-E07F-9555-5465-084BB4E76B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A22B33-5F7B-70E8-6B7D-D3A6A286FA10}"/>
              </a:ext>
            </a:extLst>
          </p:cNvPr>
          <p:cNvSpPr>
            <a:spLocks noGrp="1"/>
          </p:cNvSpPr>
          <p:nvPr>
            <p:ph type="dt" sz="half" idx="10"/>
          </p:nvPr>
        </p:nvSpPr>
        <p:spPr/>
        <p:txBody>
          <a:bodyPr/>
          <a:lstStyle/>
          <a:p>
            <a:fld id="{14A67F23-08BD-4193-A0DB-E85958626498}" type="datetime1">
              <a:rPr lang="en-US" smtClean="0"/>
              <a:t>04/03/2025</a:t>
            </a:fld>
            <a:endParaRPr lang="en-US"/>
          </a:p>
        </p:txBody>
      </p:sp>
      <p:sp>
        <p:nvSpPr>
          <p:cNvPr id="5" name="Footer Placeholder 4">
            <a:extLst>
              <a:ext uri="{FF2B5EF4-FFF2-40B4-BE49-F238E27FC236}">
                <a16:creationId xmlns:a16="http://schemas.microsoft.com/office/drawing/2014/main" id="{CF145FCD-3012-C503-9436-90F384B4594E}"/>
              </a:ext>
            </a:extLst>
          </p:cNvPr>
          <p:cNvSpPr>
            <a:spLocks noGrp="1"/>
          </p:cNvSpPr>
          <p:nvPr>
            <p:ph type="ftr" sz="quarter" idx="11"/>
          </p:nvPr>
        </p:nvSpPr>
        <p:spPr/>
        <p:txBody>
          <a:bodyPr/>
          <a:lstStyle/>
          <a:p>
            <a:r>
              <a:rPr lang="en-US"/>
              <a:t>PwC Emerging Tech Startup Challenge Application Deck</a:t>
            </a:r>
          </a:p>
        </p:txBody>
      </p:sp>
      <p:sp>
        <p:nvSpPr>
          <p:cNvPr id="6" name="Slide Number Placeholder 5">
            <a:extLst>
              <a:ext uri="{FF2B5EF4-FFF2-40B4-BE49-F238E27FC236}">
                <a16:creationId xmlns:a16="http://schemas.microsoft.com/office/drawing/2014/main" id="{888E1C64-AD5A-20C0-2B8E-29AA68942A04}"/>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413594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3F17-679E-0FA1-E5EA-CB8C0B36A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28A0E-BABB-03D5-6DA0-2B512A5C68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7BCCDE-22F6-9988-FD4C-C1CC04101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F7EE3-7679-B743-55C0-8C7F24647E5A}"/>
              </a:ext>
            </a:extLst>
          </p:cNvPr>
          <p:cNvSpPr>
            <a:spLocks noGrp="1"/>
          </p:cNvSpPr>
          <p:nvPr>
            <p:ph type="dt" sz="half" idx="10"/>
          </p:nvPr>
        </p:nvSpPr>
        <p:spPr/>
        <p:txBody>
          <a:bodyPr/>
          <a:lstStyle/>
          <a:p>
            <a:fld id="{96128283-A084-4861-80FD-45819B357592}" type="datetime1">
              <a:rPr lang="en-US" smtClean="0"/>
              <a:t>04/03/2025</a:t>
            </a:fld>
            <a:endParaRPr lang="en-US"/>
          </a:p>
        </p:txBody>
      </p:sp>
      <p:sp>
        <p:nvSpPr>
          <p:cNvPr id="6" name="Footer Placeholder 5">
            <a:extLst>
              <a:ext uri="{FF2B5EF4-FFF2-40B4-BE49-F238E27FC236}">
                <a16:creationId xmlns:a16="http://schemas.microsoft.com/office/drawing/2014/main" id="{57244856-26B8-37D8-30F7-AE0210CF7E0F}"/>
              </a:ext>
            </a:extLst>
          </p:cNvPr>
          <p:cNvSpPr>
            <a:spLocks noGrp="1"/>
          </p:cNvSpPr>
          <p:nvPr>
            <p:ph type="ftr" sz="quarter" idx="11"/>
          </p:nvPr>
        </p:nvSpPr>
        <p:spPr/>
        <p:txBody>
          <a:bodyPr/>
          <a:lstStyle/>
          <a:p>
            <a:r>
              <a:rPr lang="en-US"/>
              <a:t>PwC Emerging Tech Startup Challenge Application Deck</a:t>
            </a:r>
          </a:p>
        </p:txBody>
      </p:sp>
      <p:sp>
        <p:nvSpPr>
          <p:cNvPr id="7" name="Slide Number Placeholder 6">
            <a:extLst>
              <a:ext uri="{FF2B5EF4-FFF2-40B4-BE49-F238E27FC236}">
                <a16:creationId xmlns:a16="http://schemas.microsoft.com/office/drawing/2014/main" id="{772B278B-1A7A-BFDB-DDA6-814083186579}"/>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264432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7812-F3B1-1D3D-A464-1D3404D94E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14AAB2-4CEA-356A-4815-D7AAB359A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5DA49-ED10-BC26-A137-A445499D4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78F388-23E7-A17B-BA83-412D6EF51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CD953-096A-18F5-8F42-8D8CA55FEF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56C1FA-6EF7-0357-297F-E0EC0308E9C7}"/>
              </a:ext>
            </a:extLst>
          </p:cNvPr>
          <p:cNvSpPr>
            <a:spLocks noGrp="1"/>
          </p:cNvSpPr>
          <p:nvPr>
            <p:ph type="dt" sz="half" idx="10"/>
          </p:nvPr>
        </p:nvSpPr>
        <p:spPr/>
        <p:txBody>
          <a:bodyPr/>
          <a:lstStyle/>
          <a:p>
            <a:fld id="{A1573B6D-AAB1-4957-A765-8E364890440D}" type="datetime1">
              <a:rPr lang="en-US" smtClean="0"/>
              <a:t>04/03/2025</a:t>
            </a:fld>
            <a:endParaRPr lang="en-US"/>
          </a:p>
        </p:txBody>
      </p:sp>
      <p:sp>
        <p:nvSpPr>
          <p:cNvPr id="8" name="Footer Placeholder 7">
            <a:extLst>
              <a:ext uri="{FF2B5EF4-FFF2-40B4-BE49-F238E27FC236}">
                <a16:creationId xmlns:a16="http://schemas.microsoft.com/office/drawing/2014/main" id="{0AB4EDD2-F04D-08D0-8A9E-AD1F8AE63801}"/>
              </a:ext>
            </a:extLst>
          </p:cNvPr>
          <p:cNvSpPr>
            <a:spLocks noGrp="1"/>
          </p:cNvSpPr>
          <p:nvPr>
            <p:ph type="ftr" sz="quarter" idx="11"/>
          </p:nvPr>
        </p:nvSpPr>
        <p:spPr/>
        <p:txBody>
          <a:bodyPr/>
          <a:lstStyle/>
          <a:p>
            <a:r>
              <a:rPr lang="en-US"/>
              <a:t>PwC Emerging Tech Startup Challenge Application Deck</a:t>
            </a:r>
          </a:p>
        </p:txBody>
      </p:sp>
      <p:sp>
        <p:nvSpPr>
          <p:cNvPr id="9" name="Slide Number Placeholder 8">
            <a:extLst>
              <a:ext uri="{FF2B5EF4-FFF2-40B4-BE49-F238E27FC236}">
                <a16:creationId xmlns:a16="http://schemas.microsoft.com/office/drawing/2014/main" id="{5C9EEA4E-BB24-2E1B-2AB0-CA20CB511647}"/>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35204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F5B2-1B21-6CA9-356E-384AFAFB38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F89B8E-D940-4FC4-D1CA-EBB54545EA72}"/>
              </a:ext>
            </a:extLst>
          </p:cNvPr>
          <p:cNvSpPr>
            <a:spLocks noGrp="1"/>
          </p:cNvSpPr>
          <p:nvPr>
            <p:ph type="dt" sz="half" idx="10"/>
          </p:nvPr>
        </p:nvSpPr>
        <p:spPr/>
        <p:txBody>
          <a:bodyPr/>
          <a:lstStyle/>
          <a:p>
            <a:fld id="{77BE3897-6371-4DE7-BAED-5C07619BB9F3}" type="datetime1">
              <a:rPr lang="en-US" smtClean="0"/>
              <a:t>04/03/2025</a:t>
            </a:fld>
            <a:endParaRPr lang="en-US"/>
          </a:p>
        </p:txBody>
      </p:sp>
      <p:sp>
        <p:nvSpPr>
          <p:cNvPr id="4" name="Footer Placeholder 3">
            <a:extLst>
              <a:ext uri="{FF2B5EF4-FFF2-40B4-BE49-F238E27FC236}">
                <a16:creationId xmlns:a16="http://schemas.microsoft.com/office/drawing/2014/main" id="{FA969883-0F29-3FB9-1F57-ABF1177CF1C2}"/>
              </a:ext>
            </a:extLst>
          </p:cNvPr>
          <p:cNvSpPr>
            <a:spLocks noGrp="1"/>
          </p:cNvSpPr>
          <p:nvPr>
            <p:ph type="ftr" sz="quarter" idx="11"/>
          </p:nvPr>
        </p:nvSpPr>
        <p:spPr/>
        <p:txBody>
          <a:bodyPr/>
          <a:lstStyle/>
          <a:p>
            <a:r>
              <a:rPr lang="en-US"/>
              <a:t>PwC Emerging Tech Startup Challenge Application Deck</a:t>
            </a:r>
          </a:p>
        </p:txBody>
      </p:sp>
      <p:sp>
        <p:nvSpPr>
          <p:cNvPr id="5" name="Slide Number Placeholder 4">
            <a:extLst>
              <a:ext uri="{FF2B5EF4-FFF2-40B4-BE49-F238E27FC236}">
                <a16:creationId xmlns:a16="http://schemas.microsoft.com/office/drawing/2014/main" id="{B0E3ED07-F79C-A665-3AC7-703182CFFB89}"/>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263064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E0E21-BD97-1844-DC23-4BAC0A0E9EF8}"/>
              </a:ext>
            </a:extLst>
          </p:cNvPr>
          <p:cNvSpPr>
            <a:spLocks noGrp="1"/>
          </p:cNvSpPr>
          <p:nvPr>
            <p:ph type="dt" sz="half" idx="10"/>
          </p:nvPr>
        </p:nvSpPr>
        <p:spPr/>
        <p:txBody>
          <a:bodyPr/>
          <a:lstStyle/>
          <a:p>
            <a:fld id="{5816655E-0FD5-46DE-BDCB-7E318C1DAD07}" type="datetime1">
              <a:rPr lang="en-US" smtClean="0"/>
              <a:t>04/03/2025</a:t>
            </a:fld>
            <a:endParaRPr lang="en-US"/>
          </a:p>
        </p:txBody>
      </p:sp>
      <p:sp>
        <p:nvSpPr>
          <p:cNvPr id="3" name="Footer Placeholder 2">
            <a:extLst>
              <a:ext uri="{FF2B5EF4-FFF2-40B4-BE49-F238E27FC236}">
                <a16:creationId xmlns:a16="http://schemas.microsoft.com/office/drawing/2014/main" id="{E846A69B-8846-E526-0780-4D571EF1258D}"/>
              </a:ext>
            </a:extLst>
          </p:cNvPr>
          <p:cNvSpPr>
            <a:spLocks noGrp="1"/>
          </p:cNvSpPr>
          <p:nvPr>
            <p:ph type="ftr" sz="quarter" idx="11"/>
          </p:nvPr>
        </p:nvSpPr>
        <p:spPr/>
        <p:txBody>
          <a:bodyPr/>
          <a:lstStyle/>
          <a:p>
            <a:r>
              <a:rPr lang="en-US"/>
              <a:t>PwC Emerging Tech Startup Challenge Application Deck</a:t>
            </a:r>
          </a:p>
        </p:txBody>
      </p:sp>
      <p:sp>
        <p:nvSpPr>
          <p:cNvPr id="4" name="Slide Number Placeholder 3">
            <a:extLst>
              <a:ext uri="{FF2B5EF4-FFF2-40B4-BE49-F238E27FC236}">
                <a16:creationId xmlns:a16="http://schemas.microsoft.com/office/drawing/2014/main" id="{32278EAE-66BD-6C49-09F8-00DDBBF7E45E}"/>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420134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0867-E4AE-A6A9-A304-870DC1EA5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6E0F64-336A-042E-9752-8D9505523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A103F3-1B2E-E6EC-3C59-FD3AFD47B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D1255-A2C0-907C-74C1-FC4C78F76736}"/>
              </a:ext>
            </a:extLst>
          </p:cNvPr>
          <p:cNvSpPr>
            <a:spLocks noGrp="1"/>
          </p:cNvSpPr>
          <p:nvPr>
            <p:ph type="dt" sz="half" idx="10"/>
          </p:nvPr>
        </p:nvSpPr>
        <p:spPr/>
        <p:txBody>
          <a:bodyPr/>
          <a:lstStyle/>
          <a:p>
            <a:fld id="{5C7D1D78-7C0D-463A-8453-E869F223D0AD}" type="datetime1">
              <a:rPr lang="en-US" smtClean="0"/>
              <a:t>04/03/2025</a:t>
            </a:fld>
            <a:endParaRPr lang="en-US"/>
          </a:p>
        </p:txBody>
      </p:sp>
      <p:sp>
        <p:nvSpPr>
          <p:cNvPr id="6" name="Footer Placeholder 5">
            <a:extLst>
              <a:ext uri="{FF2B5EF4-FFF2-40B4-BE49-F238E27FC236}">
                <a16:creationId xmlns:a16="http://schemas.microsoft.com/office/drawing/2014/main" id="{C2C897B7-AAC8-81AE-E235-DACD7938E504}"/>
              </a:ext>
            </a:extLst>
          </p:cNvPr>
          <p:cNvSpPr>
            <a:spLocks noGrp="1"/>
          </p:cNvSpPr>
          <p:nvPr>
            <p:ph type="ftr" sz="quarter" idx="11"/>
          </p:nvPr>
        </p:nvSpPr>
        <p:spPr/>
        <p:txBody>
          <a:bodyPr/>
          <a:lstStyle/>
          <a:p>
            <a:r>
              <a:rPr lang="en-US"/>
              <a:t>PwC Emerging Tech Startup Challenge Application Deck</a:t>
            </a:r>
          </a:p>
        </p:txBody>
      </p:sp>
      <p:sp>
        <p:nvSpPr>
          <p:cNvPr id="7" name="Slide Number Placeholder 6">
            <a:extLst>
              <a:ext uri="{FF2B5EF4-FFF2-40B4-BE49-F238E27FC236}">
                <a16:creationId xmlns:a16="http://schemas.microsoft.com/office/drawing/2014/main" id="{BF852620-1005-1E97-B1F3-A372B5477592}"/>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129975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7AA6-B5F8-DCAA-E117-BA3917FD5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1221AA-42D3-E7AC-2F1C-2C8214E1A7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3D35E-2008-71CA-FFF0-164EA0FBD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37A3D-0F66-4DD0-6142-6DE0AC5F618F}"/>
              </a:ext>
            </a:extLst>
          </p:cNvPr>
          <p:cNvSpPr>
            <a:spLocks noGrp="1"/>
          </p:cNvSpPr>
          <p:nvPr>
            <p:ph type="dt" sz="half" idx="10"/>
          </p:nvPr>
        </p:nvSpPr>
        <p:spPr/>
        <p:txBody>
          <a:bodyPr/>
          <a:lstStyle/>
          <a:p>
            <a:fld id="{EF272764-219D-4CD3-B762-CA213D833F25}" type="datetime1">
              <a:rPr lang="en-US" smtClean="0"/>
              <a:t>04/03/2025</a:t>
            </a:fld>
            <a:endParaRPr lang="en-US"/>
          </a:p>
        </p:txBody>
      </p:sp>
      <p:sp>
        <p:nvSpPr>
          <p:cNvPr id="6" name="Footer Placeholder 5">
            <a:extLst>
              <a:ext uri="{FF2B5EF4-FFF2-40B4-BE49-F238E27FC236}">
                <a16:creationId xmlns:a16="http://schemas.microsoft.com/office/drawing/2014/main" id="{D3AA4E58-8F52-6CDD-39DD-2285B8D21C84}"/>
              </a:ext>
            </a:extLst>
          </p:cNvPr>
          <p:cNvSpPr>
            <a:spLocks noGrp="1"/>
          </p:cNvSpPr>
          <p:nvPr>
            <p:ph type="ftr" sz="quarter" idx="11"/>
          </p:nvPr>
        </p:nvSpPr>
        <p:spPr/>
        <p:txBody>
          <a:bodyPr/>
          <a:lstStyle/>
          <a:p>
            <a:r>
              <a:rPr lang="en-US"/>
              <a:t>PwC Emerging Tech Startup Challenge Application Deck</a:t>
            </a:r>
          </a:p>
        </p:txBody>
      </p:sp>
      <p:sp>
        <p:nvSpPr>
          <p:cNvPr id="7" name="Slide Number Placeholder 6">
            <a:extLst>
              <a:ext uri="{FF2B5EF4-FFF2-40B4-BE49-F238E27FC236}">
                <a16:creationId xmlns:a16="http://schemas.microsoft.com/office/drawing/2014/main" id="{373EF0D2-7ECE-6E59-85D9-006B22E4732B}"/>
              </a:ext>
            </a:extLst>
          </p:cNvPr>
          <p:cNvSpPr>
            <a:spLocks noGrp="1"/>
          </p:cNvSpPr>
          <p:nvPr>
            <p:ph type="sldNum" sz="quarter" idx="12"/>
          </p:nvPr>
        </p:nvSpPr>
        <p:spPr/>
        <p:txBody>
          <a:bodyPr/>
          <a:lstStyle/>
          <a:p>
            <a:fld id="{1E51DB78-729F-4DA4-AB39-0EC18AC68307}" type="slidenum">
              <a:rPr lang="en-US" smtClean="0"/>
              <a:t>‹#›</a:t>
            </a:fld>
            <a:endParaRPr lang="en-US"/>
          </a:p>
        </p:txBody>
      </p:sp>
    </p:spTree>
    <p:extLst>
      <p:ext uri="{BB962C8B-B14F-4D97-AF65-F5344CB8AC3E}">
        <p14:creationId xmlns:p14="http://schemas.microsoft.com/office/powerpoint/2010/main" val="137430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emf"/><Relationship Id="rId5" Type="http://schemas.openxmlformats.org/officeDocument/2006/relationships/slideLayout" Target="../slideLayouts/slideLayout17.xml"/><Relationship Id="rId10" Type="http://schemas.openxmlformats.org/officeDocument/2006/relationships/oleObject" Target="../embeddings/oleObject2.bin"/><Relationship Id="rId4" Type="http://schemas.openxmlformats.org/officeDocument/2006/relationships/slideLayout" Target="../slideLayouts/slideLayout16.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7EF83-CAE9-2ABD-1E14-1C81BFF0E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14F3E-CC68-4C83-F5B8-41EC28607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ED80F-D65B-F9BC-247A-DBC4451F0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8D82FB-2AF3-4B0B-B33B-8016E9C92C2D}" type="datetime1">
              <a:rPr lang="en-US" smtClean="0"/>
              <a:t>04/03/2025</a:t>
            </a:fld>
            <a:endParaRPr lang="en-US"/>
          </a:p>
        </p:txBody>
      </p:sp>
      <p:sp>
        <p:nvSpPr>
          <p:cNvPr id="5" name="Footer Placeholder 4">
            <a:extLst>
              <a:ext uri="{FF2B5EF4-FFF2-40B4-BE49-F238E27FC236}">
                <a16:creationId xmlns:a16="http://schemas.microsoft.com/office/drawing/2014/main" id="{29682979-5F33-8ACB-5CCA-E15FD6271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PwC Emerging Tech Startup Challenge Application Deck</a:t>
            </a:r>
          </a:p>
        </p:txBody>
      </p:sp>
      <p:sp>
        <p:nvSpPr>
          <p:cNvPr id="6" name="Slide Number Placeholder 5">
            <a:extLst>
              <a:ext uri="{FF2B5EF4-FFF2-40B4-BE49-F238E27FC236}">
                <a16:creationId xmlns:a16="http://schemas.microsoft.com/office/drawing/2014/main" id="{3EE5BEC3-0D8A-ADA1-BD75-0ED0F4599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51DB78-729F-4DA4-AB39-0EC18AC68307}" type="slidenum">
              <a:rPr lang="en-US" smtClean="0"/>
              <a:t>‹#›</a:t>
            </a:fld>
            <a:endParaRPr lang="en-US"/>
          </a:p>
        </p:txBody>
      </p:sp>
    </p:spTree>
    <p:extLst>
      <p:ext uri="{BB962C8B-B14F-4D97-AF65-F5344CB8AC3E}">
        <p14:creationId xmlns:p14="http://schemas.microsoft.com/office/powerpoint/2010/main" val="2030633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696BE12B-0901-4C5F-823A-C97E08BF7D25}"/>
              </a:ext>
            </a:extLst>
          </p:cNvPr>
          <p:cNvGraphicFramePr>
            <a:graphicFrameLocks noChangeAspect="1"/>
          </p:cNvGraphicFramePr>
          <p:nvPr userDrawn="1">
            <p:custDataLst>
              <p:tags r:id="rId9"/>
            </p:custDataLst>
            <p:extLst>
              <p:ext uri="{D42A27DB-BD31-4B8C-83A1-F6EECF244321}">
                <p14:modId xmlns:p14="http://schemas.microsoft.com/office/powerpoint/2010/main" val="292207898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9" name="think-cell data - do not delete" hidden="1">
                        <a:extLst>
                          <a:ext uri="{FF2B5EF4-FFF2-40B4-BE49-F238E27FC236}">
                            <a16:creationId xmlns:a16="http://schemas.microsoft.com/office/drawing/2014/main" id="{696BE12B-0901-4C5F-823A-C97E08BF7D25}"/>
                          </a:ext>
                        </a:extLst>
                      </p:cNvPr>
                      <p:cNvPicPr/>
                      <p:nvPr/>
                    </p:nvPicPr>
                    <p:blipFill>
                      <a:blip r:embed="rId11"/>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dirty="0"/>
              <a:t>[Slide title]</a:t>
            </a:r>
            <a:endParaRPr lang="en-GB" dirty="0"/>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dirty="0"/>
          </a:p>
        </p:txBody>
      </p:sp>
      <p:sp>
        <p:nvSpPr>
          <p:cNvPr id="8" name="TextBox 7"/>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GB" sz="750" b="0" dirty="0">
                <a:solidFill>
                  <a:schemeClr val="tx1"/>
                </a:solidFill>
              </a:rPr>
              <a:t>PwC | </a:t>
            </a:r>
            <a:r>
              <a:rPr lang="en-US" sz="750" b="0" dirty="0">
                <a:solidFill>
                  <a:schemeClr val="tx1"/>
                </a:solidFill>
              </a:rPr>
              <a:t>Emerging Startup Challenge Application Deck</a:t>
            </a:r>
          </a:p>
        </p:txBody>
      </p:sp>
    </p:spTree>
    <p:extLst>
      <p:ext uri="{BB962C8B-B14F-4D97-AF65-F5344CB8AC3E}">
        <p14:creationId xmlns:p14="http://schemas.microsoft.com/office/powerpoint/2010/main" val="41844797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p:txStyles>
    <p:titleStyle>
      <a:lvl1pPr algn="l" defTabSz="914400" rtl="0" eaLnBrk="1" latinLnBrk="0" hangingPunct="1">
        <a:lnSpc>
          <a:spcPct val="100000"/>
        </a:lnSpc>
        <a:spcBef>
          <a:spcPct val="0"/>
        </a:spcBef>
        <a:buNone/>
        <a:defRPr sz="3200" kern="1200">
          <a:solidFill>
            <a:srgbClr val="2D2D2D"/>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rgbClr val="2D2D2D"/>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2D2D2D"/>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2D2D2D"/>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2D2D2D"/>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688">
          <p15:clr>
            <a:srgbClr val="F26B43"/>
          </p15:clr>
        </p15:guide>
        <p15:guide id="12" orient="horz" pos="504">
          <p15:clr>
            <a:srgbClr val="F26B43"/>
          </p15:clr>
        </p15:guide>
        <p15:guide id="13" orient="horz" pos="17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customXml" Target="../../customXml/item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customXml" Target="../../customXml/item7.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xml"/><Relationship Id="rId1" Type="http://schemas.openxmlformats.org/officeDocument/2006/relationships/customXml" Target="../../customXml/item4.x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customXml" Target="../../customXml/item3.x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customXml" Target="../../customXml/item2.x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customXml" Target="../../customXml/item8.x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1.xml"/><Relationship Id="rId1" Type="http://schemas.openxmlformats.org/officeDocument/2006/relationships/customXml" Target="../../customXml/item6.x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customXml" Target="../../customXml/item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40" descr="A close-up of a person's face&#10;&#10;Description automatically generated">
            <a:extLst>
              <a:ext uri="{FF2B5EF4-FFF2-40B4-BE49-F238E27FC236}">
                <a16:creationId xmlns:a16="http://schemas.microsoft.com/office/drawing/2014/main" id="{F2E66D5C-8217-98AB-065E-DDAA04EB1B57}"/>
              </a:ext>
            </a:extLst>
          </p:cNvPr>
          <p:cNvPicPr>
            <a:picLocks noGrp="1" noChangeAspect="1"/>
          </p:cNvPicPr>
          <p:nvPr>
            <p:ph type="pic" sz="quarter" idx="14"/>
          </p:nvPr>
        </p:nvPicPr>
        <p:blipFill>
          <a:blip r:embed="rId4"/>
          <a:srcRect l="23482" r="23482"/>
          <a:stretch>
            <a:fillRect/>
          </a:stretch>
        </p:blipFill>
        <p:spPr/>
      </p:pic>
      <p:graphicFrame>
        <p:nvGraphicFramePr>
          <p:cNvPr id="15" name="think-cell data - do not delete" hidden="1">
            <a:extLst>
              <a:ext uri="{FF2B5EF4-FFF2-40B4-BE49-F238E27FC236}">
                <a16:creationId xmlns:a16="http://schemas.microsoft.com/office/drawing/2014/main" id="{D2266545-D768-C7F8-B907-442A65142B5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32" imgH="532" progId="TCLayout.ActiveDocument.1">
                  <p:embed/>
                </p:oleObj>
              </mc:Choice>
              <mc:Fallback>
                <p:oleObj name="think-cell Slide" r:id="rId5" imgW="532" imgH="532" progId="TCLayout.ActiveDocument.1">
                  <p:embed/>
                  <p:pic>
                    <p:nvPicPr>
                      <p:cNvPr id="15" name="think-cell data - do not delete" hidden="1">
                        <a:extLst>
                          <a:ext uri="{FF2B5EF4-FFF2-40B4-BE49-F238E27FC236}">
                            <a16:creationId xmlns:a16="http://schemas.microsoft.com/office/drawing/2014/main" id="{D2266545-D768-C7F8-B907-442A65142B5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D6DF5117-D929-6902-3814-B31072FFA18A}"/>
              </a:ext>
            </a:extLst>
          </p:cNvPr>
          <p:cNvSpPr/>
          <p:nvPr/>
        </p:nvSpPr>
        <p:spPr>
          <a:xfrm>
            <a:off x="11811000" y="0"/>
            <a:ext cx="381000" cy="379095"/>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grpSp>
        <p:nvGrpSpPr>
          <p:cNvPr id="9" name="Group 8">
            <a:extLst>
              <a:ext uri="{FF2B5EF4-FFF2-40B4-BE49-F238E27FC236}">
                <a16:creationId xmlns:a16="http://schemas.microsoft.com/office/drawing/2014/main" id="{E6D6BB50-DCE2-54EF-5710-0A44C45AD894}"/>
              </a:ext>
            </a:extLst>
          </p:cNvPr>
          <p:cNvGrpSpPr/>
          <p:nvPr/>
        </p:nvGrpSpPr>
        <p:grpSpPr>
          <a:xfrm>
            <a:off x="0" y="0"/>
            <a:ext cx="770026" cy="384048"/>
            <a:chOff x="770615" y="0"/>
            <a:chExt cx="770026" cy="384048"/>
          </a:xfrm>
        </p:grpSpPr>
        <p:sp>
          <p:nvSpPr>
            <p:cNvPr id="10" name="Rectangle 9">
              <a:extLst>
                <a:ext uri="{FF2B5EF4-FFF2-40B4-BE49-F238E27FC236}">
                  <a16:creationId xmlns:a16="http://schemas.microsoft.com/office/drawing/2014/main" id="{4385E591-AEA9-9B51-3255-C872E8586B22}"/>
                </a:ext>
              </a:extLst>
            </p:cNvPr>
            <p:cNvSpPr>
              <a:spLocks noChangeAspect="1"/>
            </p:cNvSpPr>
            <p:nvPr/>
          </p:nvSpPr>
          <p:spPr>
            <a:xfrm>
              <a:off x="770615" y="0"/>
              <a:ext cx="385978" cy="384048"/>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14" name="Picture 13" descr="A black and orange striped background&#10;&#10;Description automatically generated">
              <a:extLst>
                <a:ext uri="{FF2B5EF4-FFF2-40B4-BE49-F238E27FC236}">
                  <a16:creationId xmlns:a16="http://schemas.microsoft.com/office/drawing/2014/main" id="{1B359C00-E7AC-A6A2-47E7-5D26F17AD3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6593" y="0"/>
              <a:ext cx="384048" cy="384048"/>
            </a:xfrm>
            <a:prstGeom prst="rect">
              <a:avLst/>
            </a:prstGeom>
          </p:spPr>
        </p:pic>
      </p:grpSp>
      <p:grpSp>
        <p:nvGrpSpPr>
          <p:cNvPr id="25" name="Group 24">
            <a:extLst>
              <a:ext uri="{FF2B5EF4-FFF2-40B4-BE49-F238E27FC236}">
                <a16:creationId xmlns:a16="http://schemas.microsoft.com/office/drawing/2014/main" id="{89E1A664-D2C2-AA4B-51C8-AF4CBC6DCD5F}"/>
              </a:ext>
            </a:extLst>
          </p:cNvPr>
          <p:cNvGrpSpPr/>
          <p:nvPr/>
        </p:nvGrpSpPr>
        <p:grpSpPr>
          <a:xfrm>
            <a:off x="5329021" y="3042348"/>
            <a:ext cx="766979" cy="384048"/>
            <a:chOff x="5715063" y="2852928"/>
            <a:chExt cx="766979" cy="384048"/>
          </a:xfrm>
        </p:grpSpPr>
        <p:sp>
          <p:nvSpPr>
            <p:cNvPr id="16" name="Rectangle 15">
              <a:extLst>
                <a:ext uri="{FF2B5EF4-FFF2-40B4-BE49-F238E27FC236}">
                  <a16:creationId xmlns:a16="http://schemas.microsoft.com/office/drawing/2014/main" id="{F3171AAD-B7B3-72D4-E8E0-2F7FFE0C9D37}"/>
                </a:ext>
              </a:extLst>
            </p:cNvPr>
            <p:cNvSpPr>
              <a:spLocks noChangeAspect="1"/>
            </p:cNvSpPr>
            <p:nvPr/>
          </p:nvSpPr>
          <p:spPr>
            <a:xfrm>
              <a:off x="6096064" y="2852928"/>
              <a:ext cx="385978" cy="384048"/>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19" name="Picture 18" descr="A black and orange striped background&#10;&#10;Description automatically generated">
              <a:extLst>
                <a:ext uri="{FF2B5EF4-FFF2-40B4-BE49-F238E27FC236}">
                  <a16:creationId xmlns:a16="http://schemas.microsoft.com/office/drawing/2014/main" id="{909150BC-696C-A026-6C73-6F391E5735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5063" y="2852928"/>
              <a:ext cx="384048" cy="384048"/>
            </a:xfrm>
            <a:prstGeom prst="rect">
              <a:avLst/>
            </a:prstGeom>
          </p:spPr>
        </p:pic>
      </p:grpSp>
      <p:sp>
        <p:nvSpPr>
          <p:cNvPr id="17" name="Rectangle 16">
            <a:extLst>
              <a:ext uri="{FF2B5EF4-FFF2-40B4-BE49-F238E27FC236}">
                <a16:creationId xmlns:a16="http://schemas.microsoft.com/office/drawing/2014/main" id="{661FA3C1-DA13-89F2-BD28-F9322A9711B1}"/>
              </a:ext>
            </a:extLst>
          </p:cNvPr>
          <p:cNvSpPr>
            <a:spLocks noChangeAspect="1"/>
          </p:cNvSpPr>
          <p:nvPr/>
        </p:nvSpPr>
        <p:spPr>
          <a:xfrm>
            <a:off x="5715064" y="6473952"/>
            <a:ext cx="385978" cy="384048"/>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sp>
        <p:nvSpPr>
          <p:cNvPr id="18" name="Rectangle 17">
            <a:extLst>
              <a:ext uri="{FF2B5EF4-FFF2-40B4-BE49-F238E27FC236}">
                <a16:creationId xmlns:a16="http://schemas.microsoft.com/office/drawing/2014/main" id="{0789924B-AB27-6976-F6FA-A0014A706623}"/>
              </a:ext>
            </a:extLst>
          </p:cNvPr>
          <p:cNvSpPr>
            <a:spLocks noChangeAspect="1"/>
          </p:cNvSpPr>
          <p:nvPr/>
        </p:nvSpPr>
        <p:spPr>
          <a:xfrm>
            <a:off x="5715064" y="6089904"/>
            <a:ext cx="385978" cy="384048"/>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38" name="Picture 37" descr="A black and orange striped background&#10;&#10;Description automatically generated">
            <a:extLst>
              <a:ext uri="{FF2B5EF4-FFF2-40B4-BE49-F238E27FC236}">
                <a16:creationId xmlns:a16="http://schemas.microsoft.com/office/drawing/2014/main" id="{AB80D765-92D6-FC80-D2FB-C6BF1E3CF6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34063" y="6473952"/>
            <a:ext cx="384048" cy="384048"/>
          </a:xfrm>
          <a:prstGeom prst="rect">
            <a:avLst/>
          </a:prstGeom>
        </p:spPr>
      </p:pic>
      <p:grpSp>
        <p:nvGrpSpPr>
          <p:cNvPr id="82" name="Group 81">
            <a:extLst>
              <a:ext uri="{FF2B5EF4-FFF2-40B4-BE49-F238E27FC236}">
                <a16:creationId xmlns:a16="http://schemas.microsoft.com/office/drawing/2014/main" id="{AF4C73E3-CFE5-90F0-2FAF-9C6862AF38AE}"/>
              </a:ext>
            </a:extLst>
          </p:cNvPr>
          <p:cNvGrpSpPr/>
          <p:nvPr/>
        </p:nvGrpSpPr>
        <p:grpSpPr>
          <a:xfrm>
            <a:off x="6096279" y="4560888"/>
            <a:ext cx="1528763" cy="1528763"/>
            <a:chOff x="5338763" y="4560888"/>
            <a:chExt cx="1528763" cy="1528763"/>
          </a:xfrm>
        </p:grpSpPr>
        <p:sp>
          <p:nvSpPr>
            <p:cNvPr id="83" name="Freeform 5">
              <a:extLst>
                <a:ext uri="{FF2B5EF4-FFF2-40B4-BE49-F238E27FC236}">
                  <a16:creationId xmlns:a16="http://schemas.microsoft.com/office/drawing/2014/main" id="{E9C89592-EA00-FAB5-8620-10777C8AAC44}"/>
                </a:ext>
              </a:extLst>
            </p:cNvPr>
            <p:cNvSpPr>
              <a:spLocks/>
            </p:cNvSpPr>
            <p:nvPr/>
          </p:nvSpPr>
          <p:spPr bwMode="auto">
            <a:xfrm>
              <a:off x="5338763" y="4941888"/>
              <a:ext cx="382588" cy="382588"/>
            </a:xfrm>
            <a:custGeom>
              <a:avLst/>
              <a:gdLst>
                <a:gd name="T0" fmla="*/ 0 w 666"/>
                <a:gd name="T1" fmla="*/ 667 h 667"/>
                <a:gd name="T2" fmla="*/ 0 w 666"/>
                <a:gd name="T3" fmla="*/ 667 h 667"/>
                <a:gd name="T4" fmla="*/ 666 w 666"/>
                <a:gd name="T5" fmla="*/ 667 h 667"/>
                <a:gd name="T6" fmla="*/ 666 w 666"/>
                <a:gd name="T7" fmla="*/ 0 h 667"/>
                <a:gd name="T8" fmla="*/ 0 w 666"/>
                <a:gd name="T9" fmla="*/ 0 h 667"/>
                <a:gd name="T10" fmla="*/ 0 w 666"/>
                <a:gd name="T11" fmla="*/ 667 h 667"/>
              </a:gdLst>
              <a:ahLst/>
              <a:cxnLst>
                <a:cxn ang="0">
                  <a:pos x="T0" y="T1"/>
                </a:cxn>
                <a:cxn ang="0">
                  <a:pos x="T2" y="T3"/>
                </a:cxn>
                <a:cxn ang="0">
                  <a:pos x="T4" y="T5"/>
                </a:cxn>
                <a:cxn ang="0">
                  <a:pos x="T6" y="T7"/>
                </a:cxn>
                <a:cxn ang="0">
                  <a:pos x="T8" y="T9"/>
                </a:cxn>
                <a:cxn ang="0">
                  <a:pos x="T10" y="T11"/>
                </a:cxn>
              </a:cxnLst>
              <a:rect l="0" t="0" r="r" b="b"/>
              <a:pathLst>
                <a:path w="666" h="667">
                  <a:moveTo>
                    <a:pt x="0" y="667"/>
                  </a:moveTo>
                  <a:lnTo>
                    <a:pt x="0" y="667"/>
                  </a:lnTo>
                  <a:lnTo>
                    <a:pt x="666" y="667"/>
                  </a:lnTo>
                  <a:lnTo>
                    <a:pt x="666"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
              <a:extLst>
                <a:ext uri="{FF2B5EF4-FFF2-40B4-BE49-F238E27FC236}">
                  <a16:creationId xmlns:a16="http://schemas.microsoft.com/office/drawing/2014/main" id="{2A1B59AD-94FE-F1A0-2895-461B5A483E17}"/>
                </a:ext>
              </a:extLst>
            </p:cNvPr>
            <p:cNvSpPr>
              <a:spLocks/>
            </p:cNvSpPr>
            <p:nvPr/>
          </p:nvSpPr>
          <p:spPr bwMode="auto">
            <a:xfrm>
              <a:off x="5338763" y="5324475"/>
              <a:ext cx="382588" cy="765175"/>
            </a:xfrm>
            <a:custGeom>
              <a:avLst/>
              <a:gdLst>
                <a:gd name="T0" fmla="*/ 0 w 666"/>
                <a:gd name="T1" fmla="*/ 1334 h 1334"/>
                <a:gd name="T2" fmla="*/ 0 w 666"/>
                <a:gd name="T3" fmla="*/ 1334 h 1334"/>
                <a:gd name="T4" fmla="*/ 666 w 666"/>
                <a:gd name="T5" fmla="*/ 1334 h 1334"/>
                <a:gd name="T6" fmla="*/ 666 w 666"/>
                <a:gd name="T7" fmla="*/ 0 h 1334"/>
                <a:gd name="T8" fmla="*/ 0 w 666"/>
                <a:gd name="T9" fmla="*/ 0 h 1334"/>
                <a:gd name="T10" fmla="*/ 0 w 666"/>
                <a:gd name="T11" fmla="*/ 1334 h 1334"/>
              </a:gdLst>
              <a:ahLst/>
              <a:cxnLst>
                <a:cxn ang="0">
                  <a:pos x="T0" y="T1"/>
                </a:cxn>
                <a:cxn ang="0">
                  <a:pos x="T2" y="T3"/>
                </a:cxn>
                <a:cxn ang="0">
                  <a:pos x="T4" y="T5"/>
                </a:cxn>
                <a:cxn ang="0">
                  <a:pos x="T6" y="T7"/>
                </a:cxn>
                <a:cxn ang="0">
                  <a:pos x="T8" y="T9"/>
                </a:cxn>
                <a:cxn ang="0">
                  <a:pos x="T10" y="T11"/>
                </a:cxn>
              </a:cxnLst>
              <a:rect l="0" t="0" r="r" b="b"/>
              <a:pathLst>
                <a:path w="666" h="1334">
                  <a:moveTo>
                    <a:pt x="0" y="1334"/>
                  </a:moveTo>
                  <a:lnTo>
                    <a:pt x="0" y="1334"/>
                  </a:lnTo>
                  <a:lnTo>
                    <a:pt x="666" y="1334"/>
                  </a:lnTo>
                  <a:lnTo>
                    <a:pt x="666" y="0"/>
                  </a:lnTo>
                  <a:lnTo>
                    <a:pt x="0" y="0"/>
                  </a:lnTo>
                  <a:lnTo>
                    <a:pt x="0" y="133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
              <a:extLst>
                <a:ext uri="{FF2B5EF4-FFF2-40B4-BE49-F238E27FC236}">
                  <a16:creationId xmlns:a16="http://schemas.microsoft.com/office/drawing/2014/main" id="{19FAE013-A06C-F92B-8E74-4831F041F23C}"/>
                </a:ext>
              </a:extLst>
            </p:cNvPr>
            <p:cNvSpPr>
              <a:spLocks/>
            </p:cNvSpPr>
            <p:nvPr/>
          </p:nvSpPr>
          <p:spPr bwMode="auto">
            <a:xfrm>
              <a:off x="5721351" y="5707063"/>
              <a:ext cx="763588" cy="382588"/>
            </a:xfrm>
            <a:custGeom>
              <a:avLst/>
              <a:gdLst>
                <a:gd name="T0" fmla="*/ 0 w 1333"/>
                <a:gd name="T1" fmla="*/ 667 h 667"/>
                <a:gd name="T2" fmla="*/ 0 w 1333"/>
                <a:gd name="T3" fmla="*/ 667 h 667"/>
                <a:gd name="T4" fmla="*/ 1333 w 1333"/>
                <a:gd name="T5" fmla="*/ 667 h 667"/>
                <a:gd name="T6" fmla="*/ 1333 w 1333"/>
                <a:gd name="T7" fmla="*/ 0 h 667"/>
                <a:gd name="T8" fmla="*/ 0 w 1333"/>
                <a:gd name="T9" fmla="*/ 0 h 667"/>
                <a:gd name="T10" fmla="*/ 0 w 1333"/>
                <a:gd name="T11" fmla="*/ 667 h 667"/>
              </a:gdLst>
              <a:ahLst/>
              <a:cxnLst>
                <a:cxn ang="0">
                  <a:pos x="T0" y="T1"/>
                </a:cxn>
                <a:cxn ang="0">
                  <a:pos x="T2" y="T3"/>
                </a:cxn>
                <a:cxn ang="0">
                  <a:pos x="T4" y="T5"/>
                </a:cxn>
                <a:cxn ang="0">
                  <a:pos x="T6" y="T7"/>
                </a:cxn>
                <a:cxn ang="0">
                  <a:pos x="T8" y="T9"/>
                </a:cxn>
                <a:cxn ang="0">
                  <a:pos x="T10" y="T11"/>
                </a:cxn>
              </a:cxnLst>
              <a:rect l="0" t="0" r="r" b="b"/>
              <a:pathLst>
                <a:path w="1333" h="667">
                  <a:moveTo>
                    <a:pt x="0" y="667"/>
                  </a:moveTo>
                  <a:lnTo>
                    <a:pt x="0" y="667"/>
                  </a:lnTo>
                  <a:lnTo>
                    <a:pt x="1333" y="667"/>
                  </a:lnTo>
                  <a:lnTo>
                    <a:pt x="1333"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
              <a:extLst>
                <a:ext uri="{FF2B5EF4-FFF2-40B4-BE49-F238E27FC236}">
                  <a16:creationId xmlns:a16="http://schemas.microsoft.com/office/drawing/2014/main" id="{7DD7E096-287C-825C-2E21-E535A1EB2BE6}"/>
                </a:ext>
              </a:extLst>
            </p:cNvPr>
            <p:cNvSpPr>
              <a:spLocks/>
            </p:cNvSpPr>
            <p:nvPr/>
          </p:nvSpPr>
          <p:spPr bwMode="auto">
            <a:xfrm>
              <a:off x="5616576" y="4838700"/>
              <a:ext cx="104775" cy="104775"/>
            </a:xfrm>
            <a:custGeom>
              <a:avLst/>
              <a:gdLst>
                <a:gd name="T0" fmla="*/ 0 w 181"/>
                <a:gd name="T1" fmla="*/ 181 h 181"/>
                <a:gd name="T2" fmla="*/ 0 w 181"/>
                <a:gd name="T3" fmla="*/ 181 h 181"/>
                <a:gd name="T4" fmla="*/ 181 w 181"/>
                <a:gd name="T5" fmla="*/ 0 h 181"/>
                <a:gd name="T6" fmla="*/ 181 w 181"/>
                <a:gd name="T7" fmla="*/ 63 h 181"/>
                <a:gd name="T8" fmla="*/ 63 w 181"/>
                <a:gd name="T9" fmla="*/ 181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0"/>
                  </a:lnTo>
                  <a:lnTo>
                    <a:pt x="181" y="63"/>
                  </a:lnTo>
                  <a:lnTo>
                    <a:pt x="63" y="181"/>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9">
              <a:extLst>
                <a:ext uri="{FF2B5EF4-FFF2-40B4-BE49-F238E27FC236}">
                  <a16:creationId xmlns:a16="http://schemas.microsoft.com/office/drawing/2014/main" id="{9D99C798-2BF4-D957-BC36-B4CC1177B8D3}"/>
                </a:ext>
              </a:extLst>
            </p:cNvPr>
            <p:cNvSpPr>
              <a:spLocks/>
            </p:cNvSpPr>
            <p:nvPr/>
          </p:nvSpPr>
          <p:spPr bwMode="auto">
            <a:xfrm>
              <a:off x="5338763" y="4560888"/>
              <a:ext cx="382588" cy="382588"/>
            </a:xfrm>
            <a:custGeom>
              <a:avLst/>
              <a:gdLst>
                <a:gd name="T0" fmla="*/ 635 w 666"/>
                <a:gd name="T1" fmla="*/ 0 h 666"/>
                <a:gd name="T2" fmla="*/ 635 w 666"/>
                <a:gd name="T3" fmla="*/ 0 h 666"/>
                <a:gd name="T4" fmla="*/ 0 w 666"/>
                <a:gd name="T5" fmla="*/ 634 h 666"/>
                <a:gd name="T6" fmla="*/ 0 w 666"/>
                <a:gd name="T7" fmla="*/ 666 h 666"/>
                <a:gd name="T8" fmla="*/ 31 w 666"/>
                <a:gd name="T9" fmla="*/ 666 h 666"/>
                <a:gd name="T10" fmla="*/ 666 w 666"/>
                <a:gd name="T11" fmla="*/ 30 h 666"/>
                <a:gd name="T12" fmla="*/ 666 w 666"/>
                <a:gd name="T13" fmla="*/ 0 h 666"/>
                <a:gd name="T14" fmla="*/ 635 w 666"/>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666">
                  <a:moveTo>
                    <a:pt x="635" y="0"/>
                  </a:moveTo>
                  <a:lnTo>
                    <a:pt x="635" y="0"/>
                  </a:lnTo>
                  <a:lnTo>
                    <a:pt x="0" y="634"/>
                  </a:lnTo>
                  <a:lnTo>
                    <a:pt x="0" y="666"/>
                  </a:lnTo>
                  <a:lnTo>
                    <a:pt x="31" y="666"/>
                  </a:lnTo>
                  <a:lnTo>
                    <a:pt x="666" y="30"/>
                  </a:lnTo>
                  <a:lnTo>
                    <a:pt x="666" y="0"/>
                  </a:lnTo>
                  <a:lnTo>
                    <a:pt x="63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0">
              <a:extLst>
                <a:ext uri="{FF2B5EF4-FFF2-40B4-BE49-F238E27FC236}">
                  <a16:creationId xmlns:a16="http://schemas.microsoft.com/office/drawing/2014/main" id="{40731F76-F52C-83D2-58EA-083FFCCCE24E}"/>
                </a:ext>
              </a:extLst>
            </p:cNvPr>
            <p:cNvSpPr>
              <a:spLocks/>
            </p:cNvSpPr>
            <p:nvPr/>
          </p:nvSpPr>
          <p:spPr bwMode="auto">
            <a:xfrm>
              <a:off x="5338763" y="4560888"/>
              <a:ext cx="30163" cy="30163"/>
            </a:xfrm>
            <a:custGeom>
              <a:avLst/>
              <a:gdLst>
                <a:gd name="T0" fmla="*/ 0 w 52"/>
                <a:gd name="T1" fmla="*/ 0 h 51"/>
                <a:gd name="T2" fmla="*/ 0 w 52"/>
                <a:gd name="T3" fmla="*/ 0 h 51"/>
                <a:gd name="T4" fmla="*/ 0 w 52"/>
                <a:gd name="T5" fmla="*/ 51 h 51"/>
                <a:gd name="T6" fmla="*/ 52 w 52"/>
                <a:gd name="T7" fmla="*/ 0 h 51"/>
                <a:gd name="T8" fmla="*/ 0 w 52"/>
                <a:gd name="T9" fmla="*/ 0 h 51"/>
              </a:gdLst>
              <a:ahLst/>
              <a:cxnLst>
                <a:cxn ang="0">
                  <a:pos x="T0" y="T1"/>
                </a:cxn>
                <a:cxn ang="0">
                  <a:pos x="T2" y="T3"/>
                </a:cxn>
                <a:cxn ang="0">
                  <a:pos x="T4" y="T5"/>
                </a:cxn>
                <a:cxn ang="0">
                  <a:pos x="T6" y="T7"/>
                </a:cxn>
                <a:cxn ang="0">
                  <a:pos x="T8" y="T9"/>
                </a:cxn>
              </a:cxnLst>
              <a:rect l="0" t="0" r="r" b="b"/>
              <a:pathLst>
                <a:path w="52" h="51">
                  <a:moveTo>
                    <a:pt x="0" y="0"/>
                  </a:moveTo>
                  <a:lnTo>
                    <a:pt x="0" y="0"/>
                  </a:lnTo>
                  <a:lnTo>
                    <a:pt x="0" y="51"/>
                  </a:lnTo>
                  <a:lnTo>
                    <a:pt x="52" y="0"/>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133522AF-3626-0BB3-3CAD-A6E898E9674E}"/>
                </a:ext>
              </a:extLst>
            </p:cNvPr>
            <p:cNvSpPr>
              <a:spLocks/>
            </p:cNvSpPr>
            <p:nvPr/>
          </p:nvSpPr>
          <p:spPr bwMode="auto">
            <a:xfrm>
              <a:off x="5338763" y="4560888"/>
              <a:ext cx="327025" cy="325438"/>
            </a:xfrm>
            <a:custGeom>
              <a:avLst/>
              <a:gdLst>
                <a:gd name="T0" fmla="*/ 506 w 569"/>
                <a:gd name="T1" fmla="*/ 0 h 568"/>
                <a:gd name="T2" fmla="*/ 506 w 569"/>
                <a:gd name="T3" fmla="*/ 0 h 568"/>
                <a:gd name="T4" fmla="*/ 0 w 569"/>
                <a:gd name="T5" fmla="*/ 505 h 568"/>
                <a:gd name="T6" fmla="*/ 0 w 569"/>
                <a:gd name="T7" fmla="*/ 568 h 568"/>
                <a:gd name="T8" fmla="*/ 569 w 569"/>
                <a:gd name="T9" fmla="*/ 0 h 568"/>
                <a:gd name="T10" fmla="*/ 506 w 569"/>
                <a:gd name="T11" fmla="*/ 0 h 568"/>
              </a:gdLst>
              <a:ahLst/>
              <a:cxnLst>
                <a:cxn ang="0">
                  <a:pos x="T0" y="T1"/>
                </a:cxn>
                <a:cxn ang="0">
                  <a:pos x="T2" y="T3"/>
                </a:cxn>
                <a:cxn ang="0">
                  <a:pos x="T4" y="T5"/>
                </a:cxn>
                <a:cxn ang="0">
                  <a:pos x="T6" y="T7"/>
                </a:cxn>
                <a:cxn ang="0">
                  <a:pos x="T8" y="T9"/>
                </a:cxn>
                <a:cxn ang="0">
                  <a:pos x="T10" y="T11"/>
                </a:cxn>
              </a:cxnLst>
              <a:rect l="0" t="0" r="r" b="b"/>
              <a:pathLst>
                <a:path w="569" h="568">
                  <a:moveTo>
                    <a:pt x="506" y="0"/>
                  </a:moveTo>
                  <a:lnTo>
                    <a:pt x="506" y="0"/>
                  </a:lnTo>
                  <a:lnTo>
                    <a:pt x="0" y="505"/>
                  </a:lnTo>
                  <a:lnTo>
                    <a:pt x="0" y="568"/>
                  </a:lnTo>
                  <a:lnTo>
                    <a:pt x="569" y="0"/>
                  </a:lnTo>
                  <a:lnTo>
                    <a:pt x="5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2">
              <a:extLst>
                <a:ext uri="{FF2B5EF4-FFF2-40B4-BE49-F238E27FC236}">
                  <a16:creationId xmlns:a16="http://schemas.microsoft.com/office/drawing/2014/main" id="{B2C72649-ECF3-5512-082D-B128DCE84DA2}"/>
                </a:ext>
              </a:extLst>
            </p:cNvPr>
            <p:cNvSpPr>
              <a:spLocks/>
            </p:cNvSpPr>
            <p:nvPr/>
          </p:nvSpPr>
          <p:spPr bwMode="auto">
            <a:xfrm>
              <a:off x="5468938" y="4691063"/>
              <a:ext cx="252413" cy="252413"/>
            </a:xfrm>
            <a:custGeom>
              <a:avLst/>
              <a:gdLst>
                <a:gd name="T0" fmla="*/ 0 w 439"/>
                <a:gd name="T1" fmla="*/ 440 h 440"/>
                <a:gd name="T2" fmla="*/ 0 w 439"/>
                <a:gd name="T3" fmla="*/ 440 h 440"/>
                <a:gd name="T4" fmla="*/ 439 w 439"/>
                <a:gd name="T5" fmla="*/ 0 h 440"/>
                <a:gd name="T6" fmla="*/ 439 w 439"/>
                <a:gd name="T7" fmla="*/ 63 h 440"/>
                <a:gd name="T8" fmla="*/ 63 w 439"/>
                <a:gd name="T9" fmla="*/ 44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439" y="0"/>
                  </a:lnTo>
                  <a:lnTo>
                    <a:pt x="439" y="63"/>
                  </a:lnTo>
                  <a:lnTo>
                    <a:pt x="63" y="44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
              <a:extLst>
                <a:ext uri="{FF2B5EF4-FFF2-40B4-BE49-F238E27FC236}">
                  <a16:creationId xmlns:a16="http://schemas.microsoft.com/office/drawing/2014/main" id="{C4EA84B1-7A09-C6A1-D437-CC5ABA214894}"/>
                </a:ext>
              </a:extLst>
            </p:cNvPr>
            <p:cNvSpPr>
              <a:spLocks/>
            </p:cNvSpPr>
            <p:nvPr/>
          </p:nvSpPr>
          <p:spPr bwMode="auto">
            <a:xfrm>
              <a:off x="5394326" y="4616450"/>
              <a:ext cx="327025" cy="327025"/>
            </a:xfrm>
            <a:custGeom>
              <a:avLst/>
              <a:gdLst>
                <a:gd name="T0" fmla="*/ 0 w 569"/>
                <a:gd name="T1" fmla="*/ 569 h 569"/>
                <a:gd name="T2" fmla="*/ 0 w 569"/>
                <a:gd name="T3" fmla="*/ 569 h 569"/>
                <a:gd name="T4" fmla="*/ 569 w 569"/>
                <a:gd name="T5" fmla="*/ 0 h 569"/>
                <a:gd name="T6" fmla="*/ 569 w 569"/>
                <a:gd name="T7" fmla="*/ 63 h 569"/>
                <a:gd name="T8" fmla="*/ 63 w 569"/>
                <a:gd name="T9" fmla="*/ 569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569" y="0"/>
                  </a:lnTo>
                  <a:lnTo>
                    <a:pt x="569" y="63"/>
                  </a:lnTo>
                  <a:lnTo>
                    <a:pt x="63" y="569"/>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4">
              <a:extLst>
                <a:ext uri="{FF2B5EF4-FFF2-40B4-BE49-F238E27FC236}">
                  <a16:creationId xmlns:a16="http://schemas.microsoft.com/office/drawing/2014/main" id="{0F093D05-4AC2-6DA9-7530-D2F2E3515CA6}"/>
                </a:ext>
              </a:extLst>
            </p:cNvPr>
            <p:cNvSpPr>
              <a:spLocks/>
            </p:cNvSpPr>
            <p:nvPr/>
          </p:nvSpPr>
          <p:spPr bwMode="auto">
            <a:xfrm>
              <a:off x="5543551" y="4764088"/>
              <a:ext cx="177800" cy="179388"/>
            </a:xfrm>
            <a:custGeom>
              <a:avLst/>
              <a:gdLst>
                <a:gd name="T0" fmla="*/ 0 w 310"/>
                <a:gd name="T1" fmla="*/ 311 h 311"/>
                <a:gd name="T2" fmla="*/ 0 w 310"/>
                <a:gd name="T3" fmla="*/ 311 h 311"/>
                <a:gd name="T4" fmla="*/ 310 w 310"/>
                <a:gd name="T5" fmla="*/ 0 h 311"/>
                <a:gd name="T6" fmla="*/ 310 w 310"/>
                <a:gd name="T7" fmla="*/ 63 h 311"/>
                <a:gd name="T8" fmla="*/ 63 w 310"/>
                <a:gd name="T9" fmla="*/ 311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310" y="0"/>
                  </a:lnTo>
                  <a:lnTo>
                    <a:pt x="310" y="63"/>
                  </a:lnTo>
                  <a:lnTo>
                    <a:pt x="63" y="311"/>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
              <a:extLst>
                <a:ext uri="{FF2B5EF4-FFF2-40B4-BE49-F238E27FC236}">
                  <a16:creationId xmlns:a16="http://schemas.microsoft.com/office/drawing/2014/main" id="{455ACC16-CCEC-278E-2120-F82D10CCBBC9}"/>
                </a:ext>
              </a:extLst>
            </p:cNvPr>
            <p:cNvSpPr>
              <a:spLocks/>
            </p:cNvSpPr>
            <p:nvPr/>
          </p:nvSpPr>
          <p:spPr bwMode="auto">
            <a:xfrm>
              <a:off x="5691188" y="4913313"/>
              <a:ext cx="30163" cy="30163"/>
            </a:xfrm>
            <a:custGeom>
              <a:avLst/>
              <a:gdLst>
                <a:gd name="T0" fmla="*/ 52 w 52"/>
                <a:gd name="T1" fmla="*/ 0 h 52"/>
                <a:gd name="T2" fmla="*/ 52 w 52"/>
                <a:gd name="T3" fmla="*/ 0 h 52"/>
                <a:gd name="T4" fmla="*/ 52 w 52"/>
                <a:gd name="T5" fmla="*/ 52 h 52"/>
                <a:gd name="T6" fmla="*/ 0 w 52"/>
                <a:gd name="T7" fmla="*/ 52 h 52"/>
                <a:gd name="T8" fmla="*/ 52 w 52"/>
                <a:gd name="T9" fmla="*/ 0 h 52"/>
              </a:gdLst>
              <a:ahLst/>
              <a:cxnLst>
                <a:cxn ang="0">
                  <a:pos x="T0" y="T1"/>
                </a:cxn>
                <a:cxn ang="0">
                  <a:pos x="T2" y="T3"/>
                </a:cxn>
                <a:cxn ang="0">
                  <a:pos x="T4" y="T5"/>
                </a:cxn>
                <a:cxn ang="0">
                  <a:pos x="T6" y="T7"/>
                </a:cxn>
                <a:cxn ang="0">
                  <a:pos x="T8" y="T9"/>
                </a:cxn>
              </a:cxnLst>
              <a:rect l="0" t="0" r="r" b="b"/>
              <a:pathLst>
                <a:path w="52" h="52">
                  <a:moveTo>
                    <a:pt x="52" y="0"/>
                  </a:moveTo>
                  <a:lnTo>
                    <a:pt x="52" y="0"/>
                  </a:lnTo>
                  <a:lnTo>
                    <a:pt x="52" y="52"/>
                  </a:lnTo>
                  <a:lnTo>
                    <a:pt x="0" y="52"/>
                  </a:lnTo>
                  <a:lnTo>
                    <a:pt x="5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6">
              <a:extLst>
                <a:ext uri="{FF2B5EF4-FFF2-40B4-BE49-F238E27FC236}">
                  <a16:creationId xmlns:a16="http://schemas.microsoft.com/office/drawing/2014/main" id="{79FD0674-9FF8-8E38-BCE8-0AD9C8A040EC}"/>
                </a:ext>
              </a:extLst>
            </p:cNvPr>
            <p:cNvSpPr>
              <a:spLocks/>
            </p:cNvSpPr>
            <p:nvPr/>
          </p:nvSpPr>
          <p:spPr bwMode="auto">
            <a:xfrm>
              <a:off x="5338763" y="4560888"/>
              <a:ext cx="252413" cy="252413"/>
            </a:xfrm>
            <a:custGeom>
              <a:avLst/>
              <a:gdLst>
                <a:gd name="T0" fmla="*/ 376 w 439"/>
                <a:gd name="T1" fmla="*/ 0 h 439"/>
                <a:gd name="T2" fmla="*/ 376 w 439"/>
                <a:gd name="T3" fmla="*/ 0 h 439"/>
                <a:gd name="T4" fmla="*/ 0 w 439"/>
                <a:gd name="T5" fmla="*/ 376 h 439"/>
                <a:gd name="T6" fmla="*/ 0 w 439"/>
                <a:gd name="T7" fmla="*/ 439 h 439"/>
                <a:gd name="T8" fmla="*/ 439 w 439"/>
                <a:gd name="T9" fmla="*/ 0 h 439"/>
                <a:gd name="T10" fmla="*/ 376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376" y="0"/>
                  </a:moveTo>
                  <a:lnTo>
                    <a:pt x="376" y="0"/>
                  </a:lnTo>
                  <a:lnTo>
                    <a:pt x="0" y="376"/>
                  </a:lnTo>
                  <a:lnTo>
                    <a:pt x="0" y="439"/>
                  </a:lnTo>
                  <a:lnTo>
                    <a:pt x="439" y="0"/>
                  </a:lnTo>
                  <a:lnTo>
                    <a:pt x="37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7">
              <a:extLst>
                <a:ext uri="{FF2B5EF4-FFF2-40B4-BE49-F238E27FC236}">
                  <a16:creationId xmlns:a16="http://schemas.microsoft.com/office/drawing/2014/main" id="{82BD267B-77E2-1058-0C66-48235DACBC3D}"/>
                </a:ext>
              </a:extLst>
            </p:cNvPr>
            <p:cNvSpPr>
              <a:spLocks/>
            </p:cNvSpPr>
            <p:nvPr/>
          </p:nvSpPr>
          <p:spPr bwMode="auto">
            <a:xfrm>
              <a:off x="5338763" y="4560888"/>
              <a:ext cx="103188" cy="103188"/>
            </a:xfrm>
            <a:custGeom>
              <a:avLst/>
              <a:gdLst>
                <a:gd name="T0" fmla="*/ 118 w 181"/>
                <a:gd name="T1" fmla="*/ 0 h 180"/>
                <a:gd name="T2" fmla="*/ 118 w 181"/>
                <a:gd name="T3" fmla="*/ 0 h 180"/>
                <a:gd name="T4" fmla="*/ 0 w 181"/>
                <a:gd name="T5" fmla="*/ 117 h 180"/>
                <a:gd name="T6" fmla="*/ 0 w 181"/>
                <a:gd name="T7" fmla="*/ 180 h 180"/>
                <a:gd name="T8" fmla="*/ 181 w 181"/>
                <a:gd name="T9" fmla="*/ 0 h 180"/>
                <a:gd name="T10" fmla="*/ 118 w 181"/>
                <a:gd name="T11" fmla="*/ 0 h 180"/>
              </a:gdLst>
              <a:ahLst/>
              <a:cxnLst>
                <a:cxn ang="0">
                  <a:pos x="T0" y="T1"/>
                </a:cxn>
                <a:cxn ang="0">
                  <a:pos x="T2" y="T3"/>
                </a:cxn>
                <a:cxn ang="0">
                  <a:pos x="T4" y="T5"/>
                </a:cxn>
                <a:cxn ang="0">
                  <a:pos x="T6" y="T7"/>
                </a:cxn>
                <a:cxn ang="0">
                  <a:pos x="T8" y="T9"/>
                </a:cxn>
                <a:cxn ang="0">
                  <a:pos x="T10" y="T11"/>
                </a:cxn>
              </a:cxnLst>
              <a:rect l="0" t="0" r="r" b="b"/>
              <a:pathLst>
                <a:path w="181" h="180">
                  <a:moveTo>
                    <a:pt x="118" y="0"/>
                  </a:moveTo>
                  <a:lnTo>
                    <a:pt x="118" y="0"/>
                  </a:lnTo>
                  <a:lnTo>
                    <a:pt x="0" y="117"/>
                  </a:lnTo>
                  <a:lnTo>
                    <a:pt x="0" y="180"/>
                  </a:lnTo>
                  <a:lnTo>
                    <a:pt x="181" y="0"/>
                  </a:lnTo>
                  <a:lnTo>
                    <a:pt x="1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8">
              <a:extLst>
                <a:ext uri="{FF2B5EF4-FFF2-40B4-BE49-F238E27FC236}">
                  <a16:creationId xmlns:a16="http://schemas.microsoft.com/office/drawing/2014/main" id="{FD7AFA35-90E5-2EE8-EB4E-36A899160DF9}"/>
                </a:ext>
              </a:extLst>
            </p:cNvPr>
            <p:cNvSpPr>
              <a:spLocks/>
            </p:cNvSpPr>
            <p:nvPr/>
          </p:nvSpPr>
          <p:spPr bwMode="auto">
            <a:xfrm>
              <a:off x="5338763" y="4560888"/>
              <a:ext cx="177800" cy="177800"/>
            </a:xfrm>
            <a:custGeom>
              <a:avLst/>
              <a:gdLst>
                <a:gd name="T0" fmla="*/ 247 w 310"/>
                <a:gd name="T1" fmla="*/ 0 h 309"/>
                <a:gd name="T2" fmla="*/ 247 w 310"/>
                <a:gd name="T3" fmla="*/ 0 h 309"/>
                <a:gd name="T4" fmla="*/ 0 w 310"/>
                <a:gd name="T5" fmla="*/ 246 h 309"/>
                <a:gd name="T6" fmla="*/ 0 w 310"/>
                <a:gd name="T7" fmla="*/ 309 h 309"/>
                <a:gd name="T8" fmla="*/ 310 w 310"/>
                <a:gd name="T9" fmla="*/ 0 h 309"/>
                <a:gd name="T10" fmla="*/ 247 w 310"/>
                <a:gd name="T11" fmla="*/ 0 h 309"/>
              </a:gdLst>
              <a:ahLst/>
              <a:cxnLst>
                <a:cxn ang="0">
                  <a:pos x="T0" y="T1"/>
                </a:cxn>
                <a:cxn ang="0">
                  <a:pos x="T2" y="T3"/>
                </a:cxn>
                <a:cxn ang="0">
                  <a:pos x="T4" y="T5"/>
                </a:cxn>
                <a:cxn ang="0">
                  <a:pos x="T6" y="T7"/>
                </a:cxn>
                <a:cxn ang="0">
                  <a:pos x="T8" y="T9"/>
                </a:cxn>
                <a:cxn ang="0">
                  <a:pos x="T10" y="T11"/>
                </a:cxn>
              </a:cxnLst>
              <a:rect l="0" t="0" r="r" b="b"/>
              <a:pathLst>
                <a:path w="310" h="309">
                  <a:moveTo>
                    <a:pt x="247" y="0"/>
                  </a:moveTo>
                  <a:lnTo>
                    <a:pt x="247" y="0"/>
                  </a:lnTo>
                  <a:lnTo>
                    <a:pt x="0" y="246"/>
                  </a:lnTo>
                  <a:lnTo>
                    <a:pt x="0" y="309"/>
                  </a:lnTo>
                  <a:lnTo>
                    <a:pt x="310" y="0"/>
                  </a:lnTo>
                  <a:lnTo>
                    <a:pt x="2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9">
              <a:extLst>
                <a:ext uri="{FF2B5EF4-FFF2-40B4-BE49-F238E27FC236}">
                  <a16:creationId xmlns:a16="http://schemas.microsoft.com/office/drawing/2014/main" id="{1E965ED7-58C8-9B73-E833-6C8B797916CA}"/>
                </a:ext>
              </a:extLst>
            </p:cNvPr>
            <p:cNvSpPr>
              <a:spLocks/>
            </p:cNvSpPr>
            <p:nvPr/>
          </p:nvSpPr>
          <p:spPr bwMode="auto">
            <a:xfrm>
              <a:off x="6764338" y="5986463"/>
              <a:ext cx="103188" cy="103188"/>
            </a:xfrm>
            <a:custGeom>
              <a:avLst/>
              <a:gdLst>
                <a:gd name="T0" fmla="*/ 0 w 181"/>
                <a:gd name="T1" fmla="*/ 181 h 181"/>
                <a:gd name="T2" fmla="*/ 0 w 181"/>
                <a:gd name="T3" fmla="*/ 181 h 181"/>
                <a:gd name="T4" fmla="*/ 63 w 181"/>
                <a:gd name="T5" fmla="*/ 181 h 181"/>
                <a:gd name="T6" fmla="*/ 181 w 181"/>
                <a:gd name="T7" fmla="*/ 62 h 181"/>
                <a:gd name="T8" fmla="*/ 181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63" y="181"/>
                  </a:lnTo>
                  <a:lnTo>
                    <a:pt x="181" y="62"/>
                  </a:lnTo>
                  <a:lnTo>
                    <a:pt x="181" y="0"/>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0">
              <a:extLst>
                <a:ext uri="{FF2B5EF4-FFF2-40B4-BE49-F238E27FC236}">
                  <a16:creationId xmlns:a16="http://schemas.microsoft.com/office/drawing/2014/main" id="{313FBB95-7ECC-6178-CDA5-167E1C275EB6}"/>
                </a:ext>
              </a:extLst>
            </p:cNvPr>
            <p:cNvSpPr>
              <a:spLocks/>
            </p:cNvSpPr>
            <p:nvPr/>
          </p:nvSpPr>
          <p:spPr bwMode="auto">
            <a:xfrm>
              <a:off x="6484938" y="5707063"/>
              <a:ext cx="382588" cy="382588"/>
            </a:xfrm>
            <a:custGeom>
              <a:avLst/>
              <a:gdLst>
                <a:gd name="T0" fmla="*/ 636 w 667"/>
                <a:gd name="T1" fmla="*/ 0 h 666"/>
                <a:gd name="T2" fmla="*/ 636 w 667"/>
                <a:gd name="T3" fmla="*/ 0 h 666"/>
                <a:gd name="T4" fmla="*/ 0 w 667"/>
                <a:gd name="T5" fmla="*/ 635 h 666"/>
                <a:gd name="T6" fmla="*/ 0 w 667"/>
                <a:gd name="T7" fmla="*/ 666 h 666"/>
                <a:gd name="T8" fmla="*/ 32 w 667"/>
                <a:gd name="T9" fmla="*/ 666 h 666"/>
                <a:gd name="T10" fmla="*/ 667 w 667"/>
                <a:gd name="T11" fmla="*/ 31 h 666"/>
                <a:gd name="T12" fmla="*/ 667 w 667"/>
                <a:gd name="T13" fmla="*/ 0 h 666"/>
                <a:gd name="T14" fmla="*/ 636 w 667"/>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666">
                  <a:moveTo>
                    <a:pt x="636" y="0"/>
                  </a:moveTo>
                  <a:lnTo>
                    <a:pt x="636" y="0"/>
                  </a:lnTo>
                  <a:lnTo>
                    <a:pt x="0" y="635"/>
                  </a:lnTo>
                  <a:lnTo>
                    <a:pt x="0" y="666"/>
                  </a:lnTo>
                  <a:lnTo>
                    <a:pt x="32" y="666"/>
                  </a:lnTo>
                  <a:lnTo>
                    <a:pt x="667" y="31"/>
                  </a:lnTo>
                  <a:lnTo>
                    <a:pt x="667" y="0"/>
                  </a:lnTo>
                  <a:lnTo>
                    <a:pt x="63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1">
              <a:extLst>
                <a:ext uri="{FF2B5EF4-FFF2-40B4-BE49-F238E27FC236}">
                  <a16:creationId xmlns:a16="http://schemas.microsoft.com/office/drawing/2014/main" id="{F52C383C-DAE1-67B7-5438-80C9DB45FA78}"/>
                </a:ext>
              </a:extLst>
            </p:cNvPr>
            <p:cNvSpPr>
              <a:spLocks/>
            </p:cNvSpPr>
            <p:nvPr/>
          </p:nvSpPr>
          <p:spPr bwMode="auto">
            <a:xfrm>
              <a:off x="6484938" y="5707063"/>
              <a:ext cx="30163" cy="30163"/>
            </a:xfrm>
            <a:custGeom>
              <a:avLst/>
              <a:gdLst>
                <a:gd name="T0" fmla="*/ 0 w 52"/>
                <a:gd name="T1" fmla="*/ 0 h 52"/>
                <a:gd name="T2" fmla="*/ 0 w 52"/>
                <a:gd name="T3" fmla="*/ 0 h 52"/>
                <a:gd name="T4" fmla="*/ 52 w 52"/>
                <a:gd name="T5" fmla="*/ 0 h 52"/>
                <a:gd name="T6" fmla="*/ 0 w 52"/>
                <a:gd name="T7" fmla="*/ 52 h 52"/>
                <a:gd name="T8" fmla="*/ 0 w 52"/>
                <a:gd name="T9" fmla="*/ 0 h 52"/>
              </a:gdLst>
              <a:ahLst/>
              <a:cxnLst>
                <a:cxn ang="0">
                  <a:pos x="T0" y="T1"/>
                </a:cxn>
                <a:cxn ang="0">
                  <a:pos x="T2" y="T3"/>
                </a:cxn>
                <a:cxn ang="0">
                  <a:pos x="T4" y="T5"/>
                </a:cxn>
                <a:cxn ang="0">
                  <a:pos x="T6" y="T7"/>
                </a:cxn>
                <a:cxn ang="0">
                  <a:pos x="T8" y="T9"/>
                </a:cxn>
              </a:cxnLst>
              <a:rect l="0" t="0" r="r" b="b"/>
              <a:pathLst>
                <a:path w="52" h="52">
                  <a:moveTo>
                    <a:pt x="0" y="0"/>
                  </a:moveTo>
                  <a:lnTo>
                    <a:pt x="0" y="0"/>
                  </a:lnTo>
                  <a:lnTo>
                    <a:pt x="52" y="0"/>
                  </a:lnTo>
                  <a:lnTo>
                    <a:pt x="0" y="5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2">
              <a:extLst>
                <a:ext uri="{FF2B5EF4-FFF2-40B4-BE49-F238E27FC236}">
                  <a16:creationId xmlns:a16="http://schemas.microsoft.com/office/drawing/2014/main" id="{0067CA8A-703C-61F8-6A15-7961F118CD36}"/>
                </a:ext>
              </a:extLst>
            </p:cNvPr>
            <p:cNvSpPr>
              <a:spLocks/>
            </p:cNvSpPr>
            <p:nvPr/>
          </p:nvSpPr>
          <p:spPr bwMode="auto">
            <a:xfrm>
              <a:off x="6484938" y="5707063"/>
              <a:ext cx="327025" cy="327025"/>
            </a:xfrm>
            <a:custGeom>
              <a:avLst/>
              <a:gdLst>
                <a:gd name="T0" fmla="*/ 0 w 570"/>
                <a:gd name="T1" fmla="*/ 506 h 569"/>
                <a:gd name="T2" fmla="*/ 0 w 570"/>
                <a:gd name="T3" fmla="*/ 506 h 569"/>
                <a:gd name="T4" fmla="*/ 507 w 570"/>
                <a:gd name="T5" fmla="*/ 0 h 569"/>
                <a:gd name="T6" fmla="*/ 570 w 570"/>
                <a:gd name="T7" fmla="*/ 0 h 569"/>
                <a:gd name="T8" fmla="*/ 0 w 570"/>
                <a:gd name="T9" fmla="*/ 569 h 569"/>
                <a:gd name="T10" fmla="*/ 0 w 570"/>
                <a:gd name="T11" fmla="*/ 506 h 569"/>
              </a:gdLst>
              <a:ahLst/>
              <a:cxnLst>
                <a:cxn ang="0">
                  <a:pos x="T0" y="T1"/>
                </a:cxn>
                <a:cxn ang="0">
                  <a:pos x="T2" y="T3"/>
                </a:cxn>
                <a:cxn ang="0">
                  <a:pos x="T4" y="T5"/>
                </a:cxn>
                <a:cxn ang="0">
                  <a:pos x="T6" y="T7"/>
                </a:cxn>
                <a:cxn ang="0">
                  <a:pos x="T8" y="T9"/>
                </a:cxn>
                <a:cxn ang="0">
                  <a:pos x="T10" y="T11"/>
                </a:cxn>
              </a:cxnLst>
              <a:rect l="0" t="0" r="r" b="b"/>
              <a:pathLst>
                <a:path w="570" h="569">
                  <a:moveTo>
                    <a:pt x="0" y="506"/>
                  </a:moveTo>
                  <a:lnTo>
                    <a:pt x="0" y="506"/>
                  </a:lnTo>
                  <a:lnTo>
                    <a:pt x="507" y="0"/>
                  </a:lnTo>
                  <a:lnTo>
                    <a:pt x="570" y="0"/>
                  </a:lnTo>
                  <a:lnTo>
                    <a:pt x="0" y="569"/>
                  </a:lnTo>
                  <a:lnTo>
                    <a:pt x="0" y="50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3">
              <a:extLst>
                <a:ext uri="{FF2B5EF4-FFF2-40B4-BE49-F238E27FC236}">
                  <a16:creationId xmlns:a16="http://schemas.microsoft.com/office/drawing/2014/main" id="{145CBAF2-C248-3762-1741-D306A73ED0AE}"/>
                </a:ext>
              </a:extLst>
            </p:cNvPr>
            <p:cNvSpPr>
              <a:spLocks/>
            </p:cNvSpPr>
            <p:nvPr/>
          </p:nvSpPr>
          <p:spPr bwMode="auto">
            <a:xfrm>
              <a:off x="6615113" y="5837238"/>
              <a:ext cx="252413" cy="252413"/>
            </a:xfrm>
            <a:custGeom>
              <a:avLst/>
              <a:gdLst>
                <a:gd name="T0" fmla="*/ 0 w 439"/>
                <a:gd name="T1" fmla="*/ 440 h 440"/>
                <a:gd name="T2" fmla="*/ 0 w 439"/>
                <a:gd name="T3" fmla="*/ 440 h 440"/>
                <a:gd name="T4" fmla="*/ 63 w 439"/>
                <a:gd name="T5" fmla="*/ 440 h 440"/>
                <a:gd name="T6" fmla="*/ 439 w 439"/>
                <a:gd name="T7" fmla="*/ 63 h 440"/>
                <a:gd name="T8" fmla="*/ 439 w 439"/>
                <a:gd name="T9" fmla="*/ 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63" y="440"/>
                  </a:lnTo>
                  <a:lnTo>
                    <a:pt x="439" y="63"/>
                  </a:lnTo>
                  <a:lnTo>
                    <a:pt x="439" y="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4">
              <a:extLst>
                <a:ext uri="{FF2B5EF4-FFF2-40B4-BE49-F238E27FC236}">
                  <a16:creationId xmlns:a16="http://schemas.microsoft.com/office/drawing/2014/main" id="{A7B81CE1-77DA-E06E-FF37-C761117F92F2}"/>
                </a:ext>
              </a:extLst>
            </p:cNvPr>
            <p:cNvSpPr>
              <a:spLocks/>
            </p:cNvSpPr>
            <p:nvPr/>
          </p:nvSpPr>
          <p:spPr bwMode="auto">
            <a:xfrm>
              <a:off x="6542088" y="5764213"/>
              <a:ext cx="325438" cy="325438"/>
            </a:xfrm>
            <a:custGeom>
              <a:avLst/>
              <a:gdLst>
                <a:gd name="T0" fmla="*/ 0 w 569"/>
                <a:gd name="T1" fmla="*/ 569 h 569"/>
                <a:gd name="T2" fmla="*/ 0 w 569"/>
                <a:gd name="T3" fmla="*/ 569 h 569"/>
                <a:gd name="T4" fmla="*/ 63 w 569"/>
                <a:gd name="T5" fmla="*/ 569 h 569"/>
                <a:gd name="T6" fmla="*/ 569 w 569"/>
                <a:gd name="T7" fmla="*/ 63 h 569"/>
                <a:gd name="T8" fmla="*/ 569 w 569"/>
                <a:gd name="T9" fmla="*/ 0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63" y="569"/>
                  </a:lnTo>
                  <a:lnTo>
                    <a:pt x="569" y="63"/>
                  </a:lnTo>
                  <a:lnTo>
                    <a:pt x="569" y="0"/>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5">
              <a:extLst>
                <a:ext uri="{FF2B5EF4-FFF2-40B4-BE49-F238E27FC236}">
                  <a16:creationId xmlns:a16="http://schemas.microsoft.com/office/drawing/2014/main" id="{3109BB9B-6B8C-6673-563F-38FB5D79A341}"/>
                </a:ext>
              </a:extLst>
            </p:cNvPr>
            <p:cNvSpPr>
              <a:spLocks/>
            </p:cNvSpPr>
            <p:nvPr/>
          </p:nvSpPr>
          <p:spPr bwMode="auto">
            <a:xfrm>
              <a:off x="6689726" y="5911850"/>
              <a:ext cx="177800" cy="177800"/>
            </a:xfrm>
            <a:custGeom>
              <a:avLst/>
              <a:gdLst>
                <a:gd name="T0" fmla="*/ 0 w 310"/>
                <a:gd name="T1" fmla="*/ 311 h 311"/>
                <a:gd name="T2" fmla="*/ 0 w 310"/>
                <a:gd name="T3" fmla="*/ 311 h 311"/>
                <a:gd name="T4" fmla="*/ 63 w 310"/>
                <a:gd name="T5" fmla="*/ 311 h 311"/>
                <a:gd name="T6" fmla="*/ 310 w 310"/>
                <a:gd name="T7" fmla="*/ 63 h 311"/>
                <a:gd name="T8" fmla="*/ 310 w 310"/>
                <a:gd name="T9" fmla="*/ 0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63" y="311"/>
                  </a:lnTo>
                  <a:lnTo>
                    <a:pt x="310" y="63"/>
                  </a:lnTo>
                  <a:lnTo>
                    <a:pt x="310" y="0"/>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6">
              <a:extLst>
                <a:ext uri="{FF2B5EF4-FFF2-40B4-BE49-F238E27FC236}">
                  <a16:creationId xmlns:a16="http://schemas.microsoft.com/office/drawing/2014/main" id="{40FD6908-D7D8-A63E-CE14-4D2E49765731}"/>
                </a:ext>
              </a:extLst>
            </p:cNvPr>
            <p:cNvSpPr>
              <a:spLocks/>
            </p:cNvSpPr>
            <p:nvPr/>
          </p:nvSpPr>
          <p:spPr bwMode="auto">
            <a:xfrm>
              <a:off x="6837363" y="6059488"/>
              <a:ext cx="30163" cy="30163"/>
            </a:xfrm>
            <a:custGeom>
              <a:avLst/>
              <a:gdLst>
                <a:gd name="T0" fmla="*/ 0 w 52"/>
                <a:gd name="T1" fmla="*/ 52 h 52"/>
                <a:gd name="T2" fmla="*/ 0 w 52"/>
                <a:gd name="T3" fmla="*/ 52 h 52"/>
                <a:gd name="T4" fmla="*/ 52 w 52"/>
                <a:gd name="T5" fmla="*/ 52 h 52"/>
                <a:gd name="T6" fmla="*/ 52 w 52"/>
                <a:gd name="T7" fmla="*/ 0 h 52"/>
                <a:gd name="T8" fmla="*/ 0 w 52"/>
                <a:gd name="T9" fmla="*/ 52 h 52"/>
              </a:gdLst>
              <a:ahLst/>
              <a:cxnLst>
                <a:cxn ang="0">
                  <a:pos x="T0" y="T1"/>
                </a:cxn>
                <a:cxn ang="0">
                  <a:pos x="T2" y="T3"/>
                </a:cxn>
                <a:cxn ang="0">
                  <a:pos x="T4" y="T5"/>
                </a:cxn>
                <a:cxn ang="0">
                  <a:pos x="T6" y="T7"/>
                </a:cxn>
                <a:cxn ang="0">
                  <a:pos x="T8" y="T9"/>
                </a:cxn>
              </a:cxnLst>
              <a:rect l="0" t="0" r="r" b="b"/>
              <a:pathLst>
                <a:path w="52" h="52">
                  <a:moveTo>
                    <a:pt x="0" y="52"/>
                  </a:moveTo>
                  <a:lnTo>
                    <a:pt x="0" y="52"/>
                  </a:lnTo>
                  <a:lnTo>
                    <a:pt x="52" y="52"/>
                  </a:lnTo>
                  <a:lnTo>
                    <a:pt x="52" y="0"/>
                  </a:lnTo>
                  <a:lnTo>
                    <a:pt x="0" y="5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7">
              <a:extLst>
                <a:ext uri="{FF2B5EF4-FFF2-40B4-BE49-F238E27FC236}">
                  <a16:creationId xmlns:a16="http://schemas.microsoft.com/office/drawing/2014/main" id="{5224C122-986D-46C7-B657-794417CF3CD0}"/>
                </a:ext>
              </a:extLst>
            </p:cNvPr>
            <p:cNvSpPr>
              <a:spLocks/>
            </p:cNvSpPr>
            <p:nvPr/>
          </p:nvSpPr>
          <p:spPr bwMode="auto">
            <a:xfrm>
              <a:off x="6484938" y="5707063"/>
              <a:ext cx="252413" cy="252413"/>
            </a:xfrm>
            <a:custGeom>
              <a:avLst/>
              <a:gdLst>
                <a:gd name="T0" fmla="*/ 0 w 440"/>
                <a:gd name="T1" fmla="*/ 377 h 440"/>
                <a:gd name="T2" fmla="*/ 0 w 440"/>
                <a:gd name="T3" fmla="*/ 377 h 440"/>
                <a:gd name="T4" fmla="*/ 377 w 440"/>
                <a:gd name="T5" fmla="*/ 0 h 440"/>
                <a:gd name="T6" fmla="*/ 440 w 440"/>
                <a:gd name="T7" fmla="*/ 0 h 440"/>
                <a:gd name="T8" fmla="*/ 0 w 440"/>
                <a:gd name="T9" fmla="*/ 440 h 440"/>
                <a:gd name="T10" fmla="*/ 0 w 440"/>
                <a:gd name="T11" fmla="*/ 377 h 440"/>
              </a:gdLst>
              <a:ahLst/>
              <a:cxnLst>
                <a:cxn ang="0">
                  <a:pos x="T0" y="T1"/>
                </a:cxn>
                <a:cxn ang="0">
                  <a:pos x="T2" y="T3"/>
                </a:cxn>
                <a:cxn ang="0">
                  <a:pos x="T4" y="T5"/>
                </a:cxn>
                <a:cxn ang="0">
                  <a:pos x="T6" y="T7"/>
                </a:cxn>
                <a:cxn ang="0">
                  <a:pos x="T8" y="T9"/>
                </a:cxn>
                <a:cxn ang="0">
                  <a:pos x="T10" y="T11"/>
                </a:cxn>
              </a:cxnLst>
              <a:rect l="0" t="0" r="r" b="b"/>
              <a:pathLst>
                <a:path w="440" h="440">
                  <a:moveTo>
                    <a:pt x="0" y="377"/>
                  </a:moveTo>
                  <a:lnTo>
                    <a:pt x="0" y="377"/>
                  </a:lnTo>
                  <a:lnTo>
                    <a:pt x="377" y="0"/>
                  </a:lnTo>
                  <a:lnTo>
                    <a:pt x="440" y="0"/>
                  </a:lnTo>
                  <a:lnTo>
                    <a:pt x="0" y="440"/>
                  </a:lnTo>
                  <a:lnTo>
                    <a:pt x="0" y="37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8">
              <a:extLst>
                <a:ext uri="{FF2B5EF4-FFF2-40B4-BE49-F238E27FC236}">
                  <a16:creationId xmlns:a16="http://schemas.microsoft.com/office/drawing/2014/main" id="{96020EB7-321C-0CDA-18E5-2D9A9BBDD51E}"/>
                </a:ext>
              </a:extLst>
            </p:cNvPr>
            <p:cNvSpPr>
              <a:spLocks/>
            </p:cNvSpPr>
            <p:nvPr/>
          </p:nvSpPr>
          <p:spPr bwMode="auto">
            <a:xfrm>
              <a:off x="6484938" y="5707063"/>
              <a:ext cx="104775" cy="104775"/>
            </a:xfrm>
            <a:custGeom>
              <a:avLst/>
              <a:gdLst>
                <a:gd name="T0" fmla="*/ 0 w 182"/>
                <a:gd name="T1" fmla="*/ 118 h 181"/>
                <a:gd name="T2" fmla="*/ 0 w 182"/>
                <a:gd name="T3" fmla="*/ 118 h 181"/>
                <a:gd name="T4" fmla="*/ 119 w 182"/>
                <a:gd name="T5" fmla="*/ 0 h 181"/>
                <a:gd name="T6" fmla="*/ 182 w 182"/>
                <a:gd name="T7" fmla="*/ 0 h 181"/>
                <a:gd name="T8" fmla="*/ 0 w 182"/>
                <a:gd name="T9" fmla="*/ 181 h 181"/>
                <a:gd name="T10" fmla="*/ 0 w 182"/>
                <a:gd name="T11" fmla="*/ 118 h 181"/>
              </a:gdLst>
              <a:ahLst/>
              <a:cxnLst>
                <a:cxn ang="0">
                  <a:pos x="T0" y="T1"/>
                </a:cxn>
                <a:cxn ang="0">
                  <a:pos x="T2" y="T3"/>
                </a:cxn>
                <a:cxn ang="0">
                  <a:pos x="T4" y="T5"/>
                </a:cxn>
                <a:cxn ang="0">
                  <a:pos x="T6" y="T7"/>
                </a:cxn>
                <a:cxn ang="0">
                  <a:pos x="T8" y="T9"/>
                </a:cxn>
                <a:cxn ang="0">
                  <a:pos x="T10" y="T11"/>
                </a:cxn>
              </a:cxnLst>
              <a:rect l="0" t="0" r="r" b="b"/>
              <a:pathLst>
                <a:path w="182" h="181">
                  <a:moveTo>
                    <a:pt x="0" y="118"/>
                  </a:moveTo>
                  <a:lnTo>
                    <a:pt x="0" y="118"/>
                  </a:lnTo>
                  <a:lnTo>
                    <a:pt x="119" y="0"/>
                  </a:lnTo>
                  <a:lnTo>
                    <a:pt x="182" y="0"/>
                  </a:lnTo>
                  <a:lnTo>
                    <a:pt x="0" y="181"/>
                  </a:lnTo>
                  <a:lnTo>
                    <a:pt x="0" y="11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9">
              <a:extLst>
                <a:ext uri="{FF2B5EF4-FFF2-40B4-BE49-F238E27FC236}">
                  <a16:creationId xmlns:a16="http://schemas.microsoft.com/office/drawing/2014/main" id="{1B20CED8-07C5-262A-67DE-26E2695F4BD0}"/>
                </a:ext>
              </a:extLst>
            </p:cNvPr>
            <p:cNvSpPr>
              <a:spLocks/>
            </p:cNvSpPr>
            <p:nvPr/>
          </p:nvSpPr>
          <p:spPr bwMode="auto">
            <a:xfrm>
              <a:off x="6484938" y="5707063"/>
              <a:ext cx="177800" cy="177800"/>
            </a:xfrm>
            <a:custGeom>
              <a:avLst/>
              <a:gdLst>
                <a:gd name="T0" fmla="*/ 0 w 311"/>
                <a:gd name="T1" fmla="*/ 247 h 310"/>
                <a:gd name="T2" fmla="*/ 0 w 311"/>
                <a:gd name="T3" fmla="*/ 247 h 310"/>
                <a:gd name="T4" fmla="*/ 248 w 311"/>
                <a:gd name="T5" fmla="*/ 0 h 310"/>
                <a:gd name="T6" fmla="*/ 311 w 311"/>
                <a:gd name="T7" fmla="*/ 0 h 310"/>
                <a:gd name="T8" fmla="*/ 0 w 311"/>
                <a:gd name="T9" fmla="*/ 310 h 310"/>
                <a:gd name="T10" fmla="*/ 0 w 311"/>
                <a:gd name="T11" fmla="*/ 247 h 310"/>
              </a:gdLst>
              <a:ahLst/>
              <a:cxnLst>
                <a:cxn ang="0">
                  <a:pos x="T0" y="T1"/>
                </a:cxn>
                <a:cxn ang="0">
                  <a:pos x="T2" y="T3"/>
                </a:cxn>
                <a:cxn ang="0">
                  <a:pos x="T4" y="T5"/>
                </a:cxn>
                <a:cxn ang="0">
                  <a:pos x="T6" y="T7"/>
                </a:cxn>
                <a:cxn ang="0">
                  <a:pos x="T8" y="T9"/>
                </a:cxn>
                <a:cxn ang="0">
                  <a:pos x="T10" y="T11"/>
                </a:cxn>
              </a:cxnLst>
              <a:rect l="0" t="0" r="r" b="b"/>
              <a:pathLst>
                <a:path w="311" h="310">
                  <a:moveTo>
                    <a:pt x="0" y="247"/>
                  </a:moveTo>
                  <a:lnTo>
                    <a:pt x="0" y="247"/>
                  </a:lnTo>
                  <a:lnTo>
                    <a:pt x="248" y="0"/>
                  </a:lnTo>
                  <a:lnTo>
                    <a:pt x="311" y="0"/>
                  </a:lnTo>
                  <a:lnTo>
                    <a:pt x="0" y="310"/>
                  </a:lnTo>
                  <a:lnTo>
                    <a:pt x="0" y="2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
            <a:extLst>
              <a:ext uri="{FF2B5EF4-FFF2-40B4-BE49-F238E27FC236}">
                <a16:creationId xmlns:a16="http://schemas.microsoft.com/office/drawing/2014/main" id="{A3A7F2BE-6185-4868-94A7-79DD51B9B1C7}"/>
              </a:ext>
            </a:extLst>
          </p:cNvPr>
          <p:cNvGrpSpPr/>
          <p:nvPr/>
        </p:nvGrpSpPr>
        <p:grpSpPr>
          <a:xfrm flipH="1" flipV="1">
            <a:off x="10282237" y="379094"/>
            <a:ext cx="1528763" cy="1528763"/>
            <a:chOff x="5338763" y="4560888"/>
            <a:chExt cx="1528763" cy="1528763"/>
          </a:xfrm>
        </p:grpSpPr>
        <p:sp>
          <p:nvSpPr>
            <p:cNvPr id="5" name="Freeform 5">
              <a:extLst>
                <a:ext uri="{FF2B5EF4-FFF2-40B4-BE49-F238E27FC236}">
                  <a16:creationId xmlns:a16="http://schemas.microsoft.com/office/drawing/2014/main" id="{DEFEE255-3D03-1162-3745-AB964941D1CB}"/>
                </a:ext>
              </a:extLst>
            </p:cNvPr>
            <p:cNvSpPr>
              <a:spLocks/>
            </p:cNvSpPr>
            <p:nvPr/>
          </p:nvSpPr>
          <p:spPr bwMode="auto">
            <a:xfrm>
              <a:off x="5338763" y="4941888"/>
              <a:ext cx="382588" cy="382588"/>
            </a:xfrm>
            <a:custGeom>
              <a:avLst/>
              <a:gdLst>
                <a:gd name="T0" fmla="*/ 0 w 666"/>
                <a:gd name="T1" fmla="*/ 667 h 667"/>
                <a:gd name="T2" fmla="*/ 0 w 666"/>
                <a:gd name="T3" fmla="*/ 667 h 667"/>
                <a:gd name="T4" fmla="*/ 666 w 666"/>
                <a:gd name="T5" fmla="*/ 667 h 667"/>
                <a:gd name="T6" fmla="*/ 666 w 666"/>
                <a:gd name="T7" fmla="*/ 0 h 667"/>
                <a:gd name="T8" fmla="*/ 0 w 666"/>
                <a:gd name="T9" fmla="*/ 0 h 667"/>
                <a:gd name="T10" fmla="*/ 0 w 666"/>
                <a:gd name="T11" fmla="*/ 667 h 667"/>
              </a:gdLst>
              <a:ahLst/>
              <a:cxnLst>
                <a:cxn ang="0">
                  <a:pos x="T0" y="T1"/>
                </a:cxn>
                <a:cxn ang="0">
                  <a:pos x="T2" y="T3"/>
                </a:cxn>
                <a:cxn ang="0">
                  <a:pos x="T4" y="T5"/>
                </a:cxn>
                <a:cxn ang="0">
                  <a:pos x="T6" y="T7"/>
                </a:cxn>
                <a:cxn ang="0">
                  <a:pos x="T8" y="T9"/>
                </a:cxn>
                <a:cxn ang="0">
                  <a:pos x="T10" y="T11"/>
                </a:cxn>
              </a:cxnLst>
              <a:rect l="0" t="0" r="r" b="b"/>
              <a:pathLst>
                <a:path w="666" h="667">
                  <a:moveTo>
                    <a:pt x="0" y="667"/>
                  </a:moveTo>
                  <a:lnTo>
                    <a:pt x="0" y="667"/>
                  </a:lnTo>
                  <a:lnTo>
                    <a:pt x="666" y="667"/>
                  </a:lnTo>
                  <a:lnTo>
                    <a:pt x="666"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2B08FE6-856C-8306-8537-E884E73CB923}"/>
                </a:ext>
              </a:extLst>
            </p:cNvPr>
            <p:cNvSpPr>
              <a:spLocks/>
            </p:cNvSpPr>
            <p:nvPr/>
          </p:nvSpPr>
          <p:spPr bwMode="auto">
            <a:xfrm>
              <a:off x="5338763" y="5324475"/>
              <a:ext cx="382588" cy="765175"/>
            </a:xfrm>
            <a:custGeom>
              <a:avLst/>
              <a:gdLst>
                <a:gd name="T0" fmla="*/ 0 w 666"/>
                <a:gd name="T1" fmla="*/ 1334 h 1334"/>
                <a:gd name="T2" fmla="*/ 0 w 666"/>
                <a:gd name="T3" fmla="*/ 1334 h 1334"/>
                <a:gd name="T4" fmla="*/ 666 w 666"/>
                <a:gd name="T5" fmla="*/ 1334 h 1334"/>
                <a:gd name="T6" fmla="*/ 666 w 666"/>
                <a:gd name="T7" fmla="*/ 0 h 1334"/>
                <a:gd name="T8" fmla="*/ 0 w 666"/>
                <a:gd name="T9" fmla="*/ 0 h 1334"/>
                <a:gd name="T10" fmla="*/ 0 w 666"/>
                <a:gd name="T11" fmla="*/ 1334 h 1334"/>
              </a:gdLst>
              <a:ahLst/>
              <a:cxnLst>
                <a:cxn ang="0">
                  <a:pos x="T0" y="T1"/>
                </a:cxn>
                <a:cxn ang="0">
                  <a:pos x="T2" y="T3"/>
                </a:cxn>
                <a:cxn ang="0">
                  <a:pos x="T4" y="T5"/>
                </a:cxn>
                <a:cxn ang="0">
                  <a:pos x="T6" y="T7"/>
                </a:cxn>
                <a:cxn ang="0">
                  <a:pos x="T8" y="T9"/>
                </a:cxn>
                <a:cxn ang="0">
                  <a:pos x="T10" y="T11"/>
                </a:cxn>
              </a:cxnLst>
              <a:rect l="0" t="0" r="r" b="b"/>
              <a:pathLst>
                <a:path w="666" h="1334">
                  <a:moveTo>
                    <a:pt x="0" y="1334"/>
                  </a:moveTo>
                  <a:lnTo>
                    <a:pt x="0" y="1334"/>
                  </a:lnTo>
                  <a:lnTo>
                    <a:pt x="666" y="1334"/>
                  </a:lnTo>
                  <a:lnTo>
                    <a:pt x="666" y="0"/>
                  </a:lnTo>
                  <a:lnTo>
                    <a:pt x="0" y="0"/>
                  </a:lnTo>
                  <a:lnTo>
                    <a:pt x="0" y="133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ED70B12C-DF1B-726D-93E1-F7368491E1A7}"/>
                </a:ext>
              </a:extLst>
            </p:cNvPr>
            <p:cNvSpPr>
              <a:spLocks/>
            </p:cNvSpPr>
            <p:nvPr/>
          </p:nvSpPr>
          <p:spPr bwMode="auto">
            <a:xfrm>
              <a:off x="5721351" y="5707063"/>
              <a:ext cx="763588" cy="382588"/>
            </a:xfrm>
            <a:custGeom>
              <a:avLst/>
              <a:gdLst>
                <a:gd name="T0" fmla="*/ 0 w 1333"/>
                <a:gd name="T1" fmla="*/ 667 h 667"/>
                <a:gd name="T2" fmla="*/ 0 w 1333"/>
                <a:gd name="T3" fmla="*/ 667 h 667"/>
                <a:gd name="T4" fmla="*/ 1333 w 1333"/>
                <a:gd name="T5" fmla="*/ 667 h 667"/>
                <a:gd name="T6" fmla="*/ 1333 w 1333"/>
                <a:gd name="T7" fmla="*/ 0 h 667"/>
                <a:gd name="T8" fmla="*/ 0 w 1333"/>
                <a:gd name="T9" fmla="*/ 0 h 667"/>
                <a:gd name="T10" fmla="*/ 0 w 1333"/>
                <a:gd name="T11" fmla="*/ 667 h 667"/>
              </a:gdLst>
              <a:ahLst/>
              <a:cxnLst>
                <a:cxn ang="0">
                  <a:pos x="T0" y="T1"/>
                </a:cxn>
                <a:cxn ang="0">
                  <a:pos x="T2" y="T3"/>
                </a:cxn>
                <a:cxn ang="0">
                  <a:pos x="T4" y="T5"/>
                </a:cxn>
                <a:cxn ang="0">
                  <a:pos x="T6" y="T7"/>
                </a:cxn>
                <a:cxn ang="0">
                  <a:pos x="T8" y="T9"/>
                </a:cxn>
                <a:cxn ang="0">
                  <a:pos x="T10" y="T11"/>
                </a:cxn>
              </a:cxnLst>
              <a:rect l="0" t="0" r="r" b="b"/>
              <a:pathLst>
                <a:path w="1333" h="667">
                  <a:moveTo>
                    <a:pt x="0" y="667"/>
                  </a:moveTo>
                  <a:lnTo>
                    <a:pt x="0" y="667"/>
                  </a:lnTo>
                  <a:lnTo>
                    <a:pt x="1333" y="667"/>
                  </a:lnTo>
                  <a:lnTo>
                    <a:pt x="1333"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817B2D3B-145D-2D61-D223-8DB8FACB1D6D}"/>
                </a:ext>
              </a:extLst>
            </p:cNvPr>
            <p:cNvSpPr>
              <a:spLocks/>
            </p:cNvSpPr>
            <p:nvPr/>
          </p:nvSpPr>
          <p:spPr bwMode="auto">
            <a:xfrm>
              <a:off x="5616576" y="4838700"/>
              <a:ext cx="104775" cy="104775"/>
            </a:xfrm>
            <a:custGeom>
              <a:avLst/>
              <a:gdLst>
                <a:gd name="T0" fmla="*/ 0 w 181"/>
                <a:gd name="T1" fmla="*/ 181 h 181"/>
                <a:gd name="T2" fmla="*/ 0 w 181"/>
                <a:gd name="T3" fmla="*/ 181 h 181"/>
                <a:gd name="T4" fmla="*/ 181 w 181"/>
                <a:gd name="T5" fmla="*/ 0 h 181"/>
                <a:gd name="T6" fmla="*/ 181 w 181"/>
                <a:gd name="T7" fmla="*/ 63 h 181"/>
                <a:gd name="T8" fmla="*/ 63 w 181"/>
                <a:gd name="T9" fmla="*/ 181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0"/>
                  </a:lnTo>
                  <a:lnTo>
                    <a:pt x="181" y="63"/>
                  </a:lnTo>
                  <a:lnTo>
                    <a:pt x="63" y="181"/>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9E824216-4546-B585-D820-59A88FD1D5EB}"/>
                </a:ext>
              </a:extLst>
            </p:cNvPr>
            <p:cNvSpPr>
              <a:spLocks/>
            </p:cNvSpPr>
            <p:nvPr/>
          </p:nvSpPr>
          <p:spPr bwMode="auto">
            <a:xfrm>
              <a:off x="5338763" y="4560888"/>
              <a:ext cx="382588" cy="382588"/>
            </a:xfrm>
            <a:custGeom>
              <a:avLst/>
              <a:gdLst>
                <a:gd name="T0" fmla="*/ 635 w 666"/>
                <a:gd name="T1" fmla="*/ 0 h 666"/>
                <a:gd name="T2" fmla="*/ 635 w 666"/>
                <a:gd name="T3" fmla="*/ 0 h 666"/>
                <a:gd name="T4" fmla="*/ 0 w 666"/>
                <a:gd name="T5" fmla="*/ 634 h 666"/>
                <a:gd name="T6" fmla="*/ 0 w 666"/>
                <a:gd name="T7" fmla="*/ 666 h 666"/>
                <a:gd name="T8" fmla="*/ 31 w 666"/>
                <a:gd name="T9" fmla="*/ 666 h 666"/>
                <a:gd name="T10" fmla="*/ 666 w 666"/>
                <a:gd name="T11" fmla="*/ 30 h 666"/>
                <a:gd name="T12" fmla="*/ 666 w 666"/>
                <a:gd name="T13" fmla="*/ 0 h 666"/>
                <a:gd name="T14" fmla="*/ 635 w 666"/>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666">
                  <a:moveTo>
                    <a:pt x="635" y="0"/>
                  </a:moveTo>
                  <a:lnTo>
                    <a:pt x="635" y="0"/>
                  </a:lnTo>
                  <a:lnTo>
                    <a:pt x="0" y="634"/>
                  </a:lnTo>
                  <a:lnTo>
                    <a:pt x="0" y="666"/>
                  </a:lnTo>
                  <a:lnTo>
                    <a:pt x="31" y="666"/>
                  </a:lnTo>
                  <a:lnTo>
                    <a:pt x="666" y="30"/>
                  </a:lnTo>
                  <a:lnTo>
                    <a:pt x="666" y="0"/>
                  </a:lnTo>
                  <a:lnTo>
                    <a:pt x="63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182A1741-E480-D8AA-38E3-EE69B989AC78}"/>
                </a:ext>
              </a:extLst>
            </p:cNvPr>
            <p:cNvSpPr>
              <a:spLocks/>
            </p:cNvSpPr>
            <p:nvPr/>
          </p:nvSpPr>
          <p:spPr bwMode="auto">
            <a:xfrm>
              <a:off x="5338763" y="4560888"/>
              <a:ext cx="30163" cy="30163"/>
            </a:xfrm>
            <a:custGeom>
              <a:avLst/>
              <a:gdLst>
                <a:gd name="T0" fmla="*/ 0 w 52"/>
                <a:gd name="T1" fmla="*/ 0 h 51"/>
                <a:gd name="T2" fmla="*/ 0 w 52"/>
                <a:gd name="T3" fmla="*/ 0 h 51"/>
                <a:gd name="T4" fmla="*/ 0 w 52"/>
                <a:gd name="T5" fmla="*/ 51 h 51"/>
                <a:gd name="T6" fmla="*/ 52 w 52"/>
                <a:gd name="T7" fmla="*/ 0 h 51"/>
                <a:gd name="T8" fmla="*/ 0 w 52"/>
                <a:gd name="T9" fmla="*/ 0 h 51"/>
              </a:gdLst>
              <a:ahLst/>
              <a:cxnLst>
                <a:cxn ang="0">
                  <a:pos x="T0" y="T1"/>
                </a:cxn>
                <a:cxn ang="0">
                  <a:pos x="T2" y="T3"/>
                </a:cxn>
                <a:cxn ang="0">
                  <a:pos x="T4" y="T5"/>
                </a:cxn>
                <a:cxn ang="0">
                  <a:pos x="T6" y="T7"/>
                </a:cxn>
                <a:cxn ang="0">
                  <a:pos x="T8" y="T9"/>
                </a:cxn>
              </a:cxnLst>
              <a:rect l="0" t="0" r="r" b="b"/>
              <a:pathLst>
                <a:path w="52" h="51">
                  <a:moveTo>
                    <a:pt x="0" y="0"/>
                  </a:moveTo>
                  <a:lnTo>
                    <a:pt x="0" y="0"/>
                  </a:lnTo>
                  <a:lnTo>
                    <a:pt x="0" y="51"/>
                  </a:lnTo>
                  <a:lnTo>
                    <a:pt x="52" y="0"/>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3FEDD802-EA08-6324-D309-2FF8697E291C}"/>
                </a:ext>
              </a:extLst>
            </p:cNvPr>
            <p:cNvSpPr>
              <a:spLocks/>
            </p:cNvSpPr>
            <p:nvPr/>
          </p:nvSpPr>
          <p:spPr bwMode="auto">
            <a:xfrm>
              <a:off x="5338763" y="4560888"/>
              <a:ext cx="327025" cy="325438"/>
            </a:xfrm>
            <a:custGeom>
              <a:avLst/>
              <a:gdLst>
                <a:gd name="T0" fmla="*/ 506 w 569"/>
                <a:gd name="T1" fmla="*/ 0 h 568"/>
                <a:gd name="T2" fmla="*/ 506 w 569"/>
                <a:gd name="T3" fmla="*/ 0 h 568"/>
                <a:gd name="T4" fmla="*/ 0 w 569"/>
                <a:gd name="T5" fmla="*/ 505 h 568"/>
                <a:gd name="T6" fmla="*/ 0 w 569"/>
                <a:gd name="T7" fmla="*/ 568 h 568"/>
                <a:gd name="T8" fmla="*/ 569 w 569"/>
                <a:gd name="T9" fmla="*/ 0 h 568"/>
                <a:gd name="T10" fmla="*/ 506 w 569"/>
                <a:gd name="T11" fmla="*/ 0 h 568"/>
              </a:gdLst>
              <a:ahLst/>
              <a:cxnLst>
                <a:cxn ang="0">
                  <a:pos x="T0" y="T1"/>
                </a:cxn>
                <a:cxn ang="0">
                  <a:pos x="T2" y="T3"/>
                </a:cxn>
                <a:cxn ang="0">
                  <a:pos x="T4" y="T5"/>
                </a:cxn>
                <a:cxn ang="0">
                  <a:pos x="T6" y="T7"/>
                </a:cxn>
                <a:cxn ang="0">
                  <a:pos x="T8" y="T9"/>
                </a:cxn>
                <a:cxn ang="0">
                  <a:pos x="T10" y="T11"/>
                </a:cxn>
              </a:cxnLst>
              <a:rect l="0" t="0" r="r" b="b"/>
              <a:pathLst>
                <a:path w="569" h="568">
                  <a:moveTo>
                    <a:pt x="506" y="0"/>
                  </a:moveTo>
                  <a:lnTo>
                    <a:pt x="506" y="0"/>
                  </a:lnTo>
                  <a:lnTo>
                    <a:pt x="0" y="505"/>
                  </a:lnTo>
                  <a:lnTo>
                    <a:pt x="0" y="568"/>
                  </a:lnTo>
                  <a:lnTo>
                    <a:pt x="569" y="0"/>
                  </a:lnTo>
                  <a:lnTo>
                    <a:pt x="5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141932CD-F74A-1D26-A99E-C118CFC98197}"/>
                </a:ext>
              </a:extLst>
            </p:cNvPr>
            <p:cNvSpPr>
              <a:spLocks/>
            </p:cNvSpPr>
            <p:nvPr/>
          </p:nvSpPr>
          <p:spPr bwMode="auto">
            <a:xfrm>
              <a:off x="5468938" y="4691063"/>
              <a:ext cx="252413" cy="252413"/>
            </a:xfrm>
            <a:custGeom>
              <a:avLst/>
              <a:gdLst>
                <a:gd name="T0" fmla="*/ 0 w 439"/>
                <a:gd name="T1" fmla="*/ 440 h 440"/>
                <a:gd name="T2" fmla="*/ 0 w 439"/>
                <a:gd name="T3" fmla="*/ 440 h 440"/>
                <a:gd name="T4" fmla="*/ 439 w 439"/>
                <a:gd name="T5" fmla="*/ 0 h 440"/>
                <a:gd name="T6" fmla="*/ 439 w 439"/>
                <a:gd name="T7" fmla="*/ 63 h 440"/>
                <a:gd name="T8" fmla="*/ 63 w 439"/>
                <a:gd name="T9" fmla="*/ 44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439" y="0"/>
                  </a:lnTo>
                  <a:lnTo>
                    <a:pt x="439" y="63"/>
                  </a:lnTo>
                  <a:lnTo>
                    <a:pt x="63" y="44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4E045C49-B1C6-E2A7-34DF-4BA5748B1E09}"/>
                </a:ext>
              </a:extLst>
            </p:cNvPr>
            <p:cNvSpPr>
              <a:spLocks/>
            </p:cNvSpPr>
            <p:nvPr/>
          </p:nvSpPr>
          <p:spPr bwMode="auto">
            <a:xfrm>
              <a:off x="5394326" y="4616450"/>
              <a:ext cx="327025" cy="327025"/>
            </a:xfrm>
            <a:custGeom>
              <a:avLst/>
              <a:gdLst>
                <a:gd name="T0" fmla="*/ 0 w 569"/>
                <a:gd name="T1" fmla="*/ 569 h 569"/>
                <a:gd name="T2" fmla="*/ 0 w 569"/>
                <a:gd name="T3" fmla="*/ 569 h 569"/>
                <a:gd name="T4" fmla="*/ 569 w 569"/>
                <a:gd name="T5" fmla="*/ 0 h 569"/>
                <a:gd name="T6" fmla="*/ 569 w 569"/>
                <a:gd name="T7" fmla="*/ 63 h 569"/>
                <a:gd name="T8" fmla="*/ 63 w 569"/>
                <a:gd name="T9" fmla="*/ 569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569" y="0"/>
                  </a:lnTo>
                  <a:lnTo>
                    <a:pt x="569" y="63"/>
                  </a:lnTo>
                  <a:lnTo>
                    <a:pt x="63" y="569"/>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4">
              <a:extLst>
                <a:ext uri="{FF2B5EF4-FFF2-40B4-BE49-F238E27FC236}">
                  <a16:creationId xmlns:a16="http://schemas.microsoft.com/office/drawing/2014/main" id="{A5C33477-BAA2-7308-26FC-A55CA668F8FD}"/>
                </a:ext>
              </a:extLst>
            </p:cNvPr>
            <p:cNvSpPr>
              <a:spLocks/>
            </p:cNvSpPr>
            <p:nvPr/>
          </p:nvSpPr>
          <p:spPr bwMode="auto">
            <a:xfrm>
              <a:off x="5543551" y="4764088"/>
              <a:ext cx="177800" cy="179388"/>
            </a:xfrm>
            <a:custGeom>
              <a:avLst/>
              <a:gdLst>
                <a:gd name="T0" fmla="*/ 0 w 310"/>
                <a:gd name="T1" fmla="*/ 311 h 311"/>
                <a:gd name="T2" fmla="*/ 0 w 310"/>
                <a:gd name="T3" fmla="*/ 311 h 311"/>
                <a:gd name="T4" fmla="*/ 310 w 310"/>
                <a:gd name="T5" fmla="*/ 0 h 311"/>
                <a:gd name="T6" fmla="*/ 310 w 310"/>
                <a:gd name="T7" fmla="*/ 63 h 311"/>
                <a:gd name="T8" fmla="*/ 63 w 310"/>
                <a:gd name="T9" fmla="*/ 311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310" y="0"/>
                  </a:lnTo>
                  <a:lnTo>
                    <a:pt x="310" y="63"/>
                  </a:lnTo>
                  <a:lnTo>
                    <a:pt x="63" y="311"/>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5">
              <a:extLst>
                <a:ext uri="{FF2B5EF4-FFF2-40B4-BE49-F238E27FC236}">
                  <a16:creationId xmlns:a16="http://schemas.microsoft.com/office/drawing/2014/main" id="{7A318785-D3C0-04ED-70D2-CA7D34336299}"/>
                </a:ext>
              </a:extLst>
            </p:cNvPr>
            <p:cNvSpPr>
              <a:spLocks/>
            </p:cNvSpPr>
            <p:nvPr/>
          </p:nvSpPr>
          <p:spPr bwMode="auto">
            <a:xfrm>
              <a:off x="5691188" y="4913313"/>
              <a:ext cx="30163" cy="30163"/>
            </a:xfrm>
            <a:custGeom>
              <a:avLst/>
              <a:gdLst>
                <a:gd name="T0" fmla="*/ 52 w 52"/>
                <a:gd name="T1" fmla="*/ 0 h 52"/>
                <a:gd name="T2" fmla="*/ 52 w 52"/>
                <a:gd name="T3" fmla="*/ 0 h 52"/>
                <a:gd name="T4" fmla="*/ 52 w 52"/>
                <a:gd name="T5" fmla="*/ 52 h 52"/>
                <a:gd name="T6" fmla="*/ 0 w 52"/>
                <a:gd name="T7" fmla="*/ 52 h 52"/>
                <a:gd name="T8" fmla="*/ 52 w 52"/>
                <a:gd name="T9" fmla="*/ 0 h 52"/>
              </a:gdLst>
              <a:ahLst/>
              <a:cxnLst>
                <a:cxn ang="0">
                  <a:pos x="T0" y="T1"/>
                </a:cxn>
                <a:cxn ang="0">
                  <a:pos x="T2" y="T3"/>
                </a:cxn>
                <a:cxn ang="0">
                  <a:pos x="T4" y="T5"/>
                </a:cxn>
                <a:cxn ang="0">
                  <a:pos x="T6" y="T7"/>
                </a:cxn>
                <a:cxn ang="0">
                  <a:pos x="T8" y="T9"/>
                </a:cxn>
              </a:cxnLst>
              <a:rect l="0" t="0" r="r" b="b"/>
              <a:pathLst>
                <a:path w="52" h="52">
                  <a:moveTo>
                    <a:pt x="52" y="0"/>
                  </a:moveTo>
                  <a:lnTo>
                    <a:pt x="52" y="0"/>
                  </a:lnTo>
                  <a:lnTo>
                    <a:pt x="52" y="52"/>
                  </a:lnTo>
                  <a:lnTo>
                    <a:pt x="0" y="52"/>
                  </a:lnTo>
                  <a:lnTo>
                    <a:pt x="5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6">
              <a:extLst>
                <a:ext uri="{FF2B5EF4-FFF2-40B4-BE49-F238E27FC236}">
                  <a16:creationId xmlns:a16="http://schemas.microsoft.com/office/drawing/2014/main" id="{2A864E83-5E29-9D81-EE2D-930B69630A85}"/>
                </a:ext>
              </a:extLst>
            </p:cNvPr>
            <p:cNvSpPr>
              <a:spLocks/>
            </p:cNvSpPr>
            <p:nvPr/>
          </p:nvSpPr>
          <p:spPr bwMode="auto">
            <a:xfrm>
              <a:off x="5338763" y="4560888"/>
              <a:ext cx="252413" cy="252413"/>
            </a:xfrm>
            <a:custGeom>
              <a:avLst/>
              <a:gdLst>
                <a:gd name="T0" fmla="*/ 376 w 439"/>
                <a:gd name="T1" fmla="*/ 0 h 439"/>
                <a:gd name="T2" fmla="*/ 376 w 439"/>
                <a:gd name="T3" fmla="*/ 0 h 439"/>
                <a:gd name="T4" fmla="*/ 0 w 439"/>
                <a:gd name="T5" fmla="*/ 376 h 439"/>
                <a:gd name="T6" fmla="*/ 0 w 439"/>
                <a:gd name="T7" fmla="*/ 439 h 439"/>
                <a:gd name="T8" fmla="*/ 439 w 439"/>
                <a:gd name="T9" fmla="*/ 0 h 439"/>
                <a:gd name="T10" fmla="*/ 376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376" y="0"/>
                  </a:moveTo>
                  <a:lnTo>
                    <a:pt x="376" y="0"/>
                  </a:lnTo>
                  <a:lnTo>
                    <a:pt x="0" y="376"/>
                  </a:lnTo>
                  <a:lnTo>
                    <a:pt x="0" y="439"/>
                  </a:lnTo>
                  <a:lnTo>
                    <a:pt x="439" y="0"/>
                  </a:lnTo>
                  <a:lnTo>
                    <a:pt x="37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7">
              <a:extLst>
                <a:ext uri="{FF2B5EF4-FFF2-40B4-BE49-F238E27FC236}">
                  <a16:creationId xmlns:a16="http://schemas.microsoft.com/office/drawing/2014/main" id="{7A863081-E640-C33A-07C0-BFE8E930B790}"/>
                </a:ext>
              </a:extLst>
            </p:cNvPr>
            <p:cNvSpPr>
              <a:spLocks/>
            </p:cNvSpPr>
            <p:nvPr/>
          </p:nvSpPr>
          <p:spPr bwMode="auto">
            <a:xfrm>
              <a:off x="5338763" y="4560888"/>
              <a:ext cx="103188" cy="103188"/>
            </a:xfrm>
            <a:custGeom>
              <a:avLst/>
              <a:gdLst>
                <a:gd name="T0" fmla="*/ 118 w 181"/>
                <a:gd name="T1" fmla="*/ 0 h 180"/>
                <a:gd name="T2" fmla="*/ 118 w 181"/>
                <a:gd name="T3" fmla="*/ 0 h 180"/>
                <a:gd name="T4" fmla="*/ 0 w 181"/>
                <a:gd name="T5" fmla="*/ 117 h 180"/>
                <a:gd name="T6" fmla="*/ 0 w 181"/>
                <a:gd name="T7" fmla="*/ 180 h 180"/>
                <a:gd name="T8" fmla="*/ 181 w 181"/>
                <a:gd name="T9" fmla="*/ 0 h 180"/>
                <a:gd name="T10" fmla="*/ 118 w 181"/>
                <a:gd name="T11" fmla="*/ 0 h 180"/>
              </a:gdLst>
              <a:ahLst/>
              <a:cxnLst>
                <a:cxn ang="0">
                  <a:pos x="T0" y="T1"/>
                </a:cxn>
                <a:cxn ang="0">
                  <a:pos x="T2" y="T3"/>
                </a:cxn>
                <a:cxn ang="0">
                  <a:pos x="T4" y="T5"/>
                </a:cxn>
                <a:cxn ang="0">
                  <a:pos x="T6" y="T7"/>
                </a:cxn>
                <a:cxn ang="0">
                  <a:pos x="T8" y="T9"/>
                </a:cxn>
                <a:cxn ang="0">
                  <a:pos x="T10" y="T11"/>
                </a:cxn>
              </a:cxnLst>
              <a:rect l="0" t="0" r="r" b="b"/>
              <a:pathLst>
                <a:path w="181" h="180">
                  <a:moveTo>
                    <a:pt x="118" y="0"/>
                  </a:moveTo>
                  <a:lnTo>
                    <a:pt x="118" y="0"/>
                  </a:lnTo>
                  <a:lnTo>
                    <a:pt x="0" y="117"/>
                  </a:lnTo>
                  <a:lnTo>
                    <a:pt x="0" y="180"/>
                  </a:lnTo>
                  <a:lnTo>
                    <a:pt x="181" y="0"/>
                  </a:lnTo>
                  <a:lnTo>
                    <a:pt x="1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55E5FAF7-5295-7506-168B-2D024BFAACF7}"/>
                </a:ext>
              </a:extLst>
            </p:cNvPr>
            <p:cNvSpPr>
              <a:spLocks/>
            </p:cNvSpPr>
            <p:nvPr/>
          </p:nvSpPr>
          <p:spPr bwMode="auto">
            <a:xfrm>
              <a:off x="5338763" y="4560888"/>
              <a:ext cx="177800" cy="177800"/>
            </a:xfrm>
            <a:custGeom>
              <a:avLst/>
              <a:gdLst>
                <a:gd name="T0" fmla="*/ 247 w 310"/>
                <a:gd name="T1" fmla="*/ 0 h 309"/>
                <a:gd name="T2" fmla="*/ 247 w 310"/>
                <a:gd name="T3" fmla="*/ 0 h 309"/>
                <a:gd name="T4" fmla="*/ 0 w 310"/>
                <a:gd name="T5" fmla="*/ 246 h 309"/>
                <a:gd name="T6" fmla="*/ 0 w 310"/>
                <a:gd name="T7" fmla="*/ 309 h 309"/>
                <a:gd name="T8" fmla="*/ 310 w 310"/>
                <a:gd name="T9" fmla="*/ 0 h 309"/>
                <a:gd name="T10" fmla="*/ 247 w 310"/>
                <a:gd name="T11" fmla="*/ 0 h 309"/>
              </a:gdLst>
              <a:ahLst/>
              <a:cxnLst>
                <a:cxn ang="0">
                  <a:pos x="T0" y="T1"/>
                </a:cxn>
                <a:cxn ang="0">
                  <a:pos x="T2" y="T3"/>
                </a:cxn>
                <a:cxn ang="0">
                  <a:pos x="T4" y="T5"/>
                </a:cxn>
                <a:cxn ang="0">
                  <a:pos x="T6" y="T7"/>
                </a:cxn>
                <a:cxn ang="0">
                  <a:pos x="T8" y="T9"/>
                </a:cxn>
                <a:cxn ang="0">
                  <a:pos x="T10" y="T11"/>
                </a:cxn>
              </a:cxnLst>
              <a:rect l="0" t="0" r="r" b="b"/>
              <a:pathLst>
                <a:path w="310" h="309">
                  <a:moveTo>
                    <a:pt x="247" y="0"/>
                  </a:moveTo>
                  <a:lnTo>
                    <a:pt x="247" y="0"/>
                  </a:lnTo>
                  <a:lnTo>
                    <a:pt x="0" y="246"/>
                  </a:lnTo>
                  <a:lnTo>
                    <a:pt x="0" y="309"/>
                  </a:lnTo>
                  <a:lnTo>
                    <a:pt x="310" y="0"/>
                  </a:lnTo>
                  <a:lnTo>
                    <a:pt x="2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9">
              <a:extLst>
                <a:ext uri="{FF2B5EF4-FFF2-40B4-BE49-F238E27FC236}">
                  <a16:creationId xmlns:a16="http://schemas.microsoft.com/office/drawing/2014/main" id="{D9E849D2-F7BE-9986-1FED-EB006D0C5100}"/>
                </a:ext>
              </a:extLst>
            </p:cNvPr>
            <p:cNvSpPr>
              <a:spLocks/>
            </p:cNvSpPr>
            <p:nvPr/>
          </p:nvSpPr>
          <p:spPr bwMode="auto">
            <a:xfrm>
              <a:off x="6764338" y="5986463"/>
              <a:ext cx="103188" cy="103188"/>
            </a:xfrm>
            <a:custGeom>
              <a:avLst/>
              <a:gdLst>
                <a:gd name="T0" fmla="*/ 0 w 181"/>
                <a:gd name="T1" fmla="*/ 181 h 181"/>
                <a:gd name="T2" fmla="*/ 0 w 181"/>
                <a:gd name="T3" fmla="*/ 181 h 181"/>
                <a:gd name="T4" fmla="*/ 63 w 181"/>
                <a:gd name="T5" fmla="*/ 181 h 181"/>
                <a:gd name="T6" fmla="*/ 181 w 181"/>
                <a:gd name="T7" fmla="*/ 62 h 181"/>
                <a:gd name="T8" fmla="*/ 181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63" y="181"/>
                  </a:lnTo>
                  <a:lnTo>
                    <a:pt x="181" y="62"/>
                  </a:lnTo>
                  <a:lnTo>
                    <a:pt x="181" y="0"/>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0">
              <a:extLst>
                <a:ext uri="{FF2B5EF4-FFF2-40B4-BE49-F238E27FC236}">
                  <a16:creationId xmlns:a16="http://schemas.microsoft.com/office/drawing/2014/main" id="{ADD12D5C-A816-D2A4-260C-21DD7A20A052}"/>
                </a:ext>
              </a:extLst>
            </p:cNvPr>
            <p:cNvSpPr>
              <a:spLocks/>
            </p:cNvSpPr>
            <p:nvPr/>
          </p:nvSpPr>
          <p:spPr bwMode="auto">
            <a:xfrm>
              <a:off x="6484938" y="5707063"/>
              <a:ext cx="382588" cy="382588"/>
            </a:xfrm>
            <a:custGeom>
              <a:avLst/>
              <a:gdLst>
                <a:gd name="T0" fmla="*/ 636 w 667"/>
                <a:gd name="T1" fmla="*/ 0 h 666"/>
                <a:gd name="T2" fmla="*/ 636 w 667"/>
                <a:gd name="T3" fmla="*/ 0 h 666"/>
                <a:gd name="T4" fmla="*/ 0 w 667"/>
                <a:gd name="T5" fmla="*/ 635 h 666"/>
                <a:gd name="T6" fmla="*/ 0 w 667"/>
                <a:gd name="T7" fmla="*/ 666 h 666"/>
                <a:gd name="T8" fmla="*/ 32 w 667"/>
                <a:gd name="T9" fmla="*/ 666 h 666"/>
                <a:gd name="T10" fmla="*/ 667 w 667"/>
                <a:gd name="T11" fmla="*/ 31 h 666"/>
                <a:gd name="T12" fmla="*/ 667 w 667"/>
                <a:gd name="T13" fmla="*/ 0 h 666"/>
                <a:gd name="T14" fmla="*/ 636 w 667"/>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666">
                  <a:moveTo>
                    <a:pt x="636" y="0"/>
                  </a:moveTo>
                  <a:lnTo>
                    <a:pt x="636" y="0"/>
                  </a:lnTo>
                  <a:lnTo>
                    <a:pt x="0" y="635"/>
                  </a:lnTo>
                  <a:lnTo>
                    <a:pt x="0" y="666"/>
                  </a:lnTo>
                  <a:lnTo>
                    <a:pt x="32" y="666"/>
                  </a:lnTo>
                  <a:lnTo>
                    <a:pt x="667" y="31"/>
                  </a:lnTo>
                  <a:lnTo>
                    <a:pt x="667" y="0"/>
                  </a:lnTo>
                  <a:lnTo>
                    <a:pt x="63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1D4E1AFA-AE80-8067-A08D-2DE54C1347B2}"/>
                </a:ext>
              </a:extLst>
            </p:cNvPr>
            <p:cNvSpPr>
              <a:spLocks/>
            </p:cNvSpPr>
            <p:nvPr/>
          </p:nvSpPr>
          <p:spPr bwMode="auto">
            <a:xfrm>
              <a:off x="6484938" y="5707063"/>
              <a:ext cx="30163" cy="30163"/>
            </a:xfrm>
            <a:custGeom>
              <a:avLst/>
              <a:gdLst>
                <a:gd name="T0" fmla="*/ 0 w 52"/>
                <a:gd name="T1" fmla="*/ 0 h 52"/>
                <a:gd name="T2" fmla="*/ 0 w 52"/>
                <a:gd name="T3" fmla="*/ 0 h 52"/>
                <a:gd name="T4" fmla="*/ 52 w 52"/>
                <a:gd name="T5" fmla="*/ 0 h 52"/>
                <a:gd name="T6" fmla="*/ 0 w 52"/>
                <a:gd name="T7" fmla="*/ 52 h 52"/>
                <a:gd name="T8" fmla="*/ 0 w 52"/>
                <a:gd name="T9" fmla="*/ 0 h 52"/>
              </a:gdLst>
              <a:ahLst/>
              <a:cxnLst>
                <a:cxn ang="0">
                  <a:pos x="T0" y="T1"/>
                </a:cxn>
                <a:cxn ang="0">
                  <a:pos x="T2" y="T3"/>
                </a:cxn>
                <a:cxn ang="0">
                  <a:pos x="T4" y="T5"/>
                </a:cxn>
                <a:cxn ang="0">
                  <a:pos x="T6" y="T7"/>
                </a:cxn>
                <a:cxn ang="0">
                  <a:pos x="T8" y="T9"/>
                </a:cxn>
              </a:cxnLst>
              <a:rect l="0" t="0" r="r" b="b"/>
              <a:pathLst>
                <a:path w="52" h="52">
                  <a:moveTo>
                    <a:pt x="0" y="0"/>
                  </a:moveTo>
                  <a:lnTo>
                    <a:pt x="0" y="0"/>
                  </a:lnTo>
                  <a:lnTo>
                    <a:pt x="52" y="0"/>
                  </a:lnTo>
                  <a:lnTo>
                    <a:pt x="0" y="5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2">
              <a:extLst>
                <a:ext uri="{FF2B5EF4-FFF2-40B4-BE49-F238E27FC236}">
                  <a16:creationId xmlns:a16="http://schemas.microsoft.com/office/drawing/2014/main" id="{85AC5B3E-47DA-A56C-81A8-3942F3D22A2E}"/>
                </a:ext>
              </a:extLst>
            </p:cNvPr>
            <p:cNvSpPr>
              <a:spLocks/>
            </p:cNvSpPr>
            <p:nvPr/>
          </p:nvSpPr>
          <p:spPr bwMode="auto">
            <a:xfrm>
              <a:off x="6484938" y="5707063"/>
              <a:ext cx="327025" cy="327025"/>
            </a:xfrm>
            <a:custGeom>
              <a:avLst/>
              <a:gdLst>
                <a:gd name="T0" fmla="*/ 0 w 570"/>
                <a:gd name="T1" fmla="*/ 506 h 569"/>
                <a:gd name="T2" fmla="*/ 0 w 570"/>
                <a:gd name="T3" fmla="*/ 506 h 569"/>
                <a:gd name="T4" fmla="*/ 507 w 570"/>
                <a:gd name="T5" fmla="*/ 0 h 569"/>
                <a:gd name="T6" fmla="*/ 570 w 570"/>
                <a:gd name="T7" fmla="*/ 0 h 569"/>
                <a:gd name="T8" fmla="*/ 0 w 570"/>
                <a:gd name="T9" fmla="*/ 569 h 569"/>
                <a:gd name="T10" fmla="*/ 0 w 570"/>
                <a:gd name="T11" fmla="*/ 506 h 569"/>
              </a:gdLst>
              <a:ahLst/>
              <a:cxnLst>
                <a:cxn ang="0">
                  <a:pos x="T0" y="T1"/>
                </a:cxn>
                <a:cxn ang="0">
                  <a:pos x="T2" y="T3"/>
                </a:cxn>
                <a:cxn ang="0">
                  <a:pos x="T4" y="T5"/>
                </a:cxn>
                <a:cxn ang="0">
                  <a:pos x="T6" y="T7"/>
                </a:cxn>
                <a:cxn ang="0">
                  <a:pos x="T8" y="T9"/>
                </a:cxn>
                <a:cxn ang="0">
                  <a:pos x="T10" y="T11"/>
                </a:cxn>
              </a:cxnLst>
              <a:rect l="0" t="0" r="r" b="b"/>
              <a:pathLst>
                <a:path w="570" h="569">
                  <a:moveTo>
                    <a:pt x="0" y="506"/>
                  </a:moveTo>
                  <a:lnTo>
                    <a:pt x="0" y="506"/>
                  </a:lnTo>
                  <a:lnTo>
                    <a:pt x="507" y="0"/>
                  </a:lnTo>
                  <a:lnTo>
                    <a:pt x="570" y="0"/>
                  </a:lnTo>
                  <a:lnTo>
                    <a:pt x="0" y="569"/>
                  </a:lnTo>
                  <a:lnTo>
                    <a:pt x="0" y="50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id="{5BD65139-3B7E-F827-995F-0BDAA447B08B}"/>
                </a:ext>
              </a:extLst>
            </p:cNvPr>
            <p:cNvSpPr>
              <a:spLocks/>
            </p:cNvSpPr>
            <p:nvPr/>
          </p:nvSpPr>
          <p:spPr bwMode="auto">
            <a:xfrm>
              <a:off x="6615113" y="5837238"/>
              <a:ext cx="252413" cy="252413"/>
            </a:xfrm>
            <a:custGeom>
              <a:avLst/>
              <a:gdLst>
                <a:gd name="T0" fmla="*/ 0 w 439"/>
                <a:gd name="T1" fmla="*/ 440 h 440"/>
                <a:gd name="T2" fmla="*/ 0 w 439"/>
                <a:gd name="T3" fmla="*/ 440 h 440"/>
                <a:gd name="T4" fmla="*/ 63 w 439"/>
                <a:gd name="T5" fmla="*/ 440 h 440"/>
                <a:gd name="T6" fmla="*/ 439 w 439"/>
                <a:gd name="T7" fmla="*/ 63 h 440"/>
                <a:gd name="T8" fmla="*/ 439 w 439"/>
                <a:gd name="T9" fmla="*/ 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63" y="440"/>
                  </a:lnTo>
                  <a:lnTo>
                    <a:pt x="439" y="63"/>
                  </a:lnTo>
                  <a:lnTo>
                    <a:pt x="439" y="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4">
              <a:extLst>
                <a:ext uri="{FF2B5EF4-FFF2-40B4-BE49-F238E27FC236}">
                  <a16:creationId xmlns:a16="http://schemas.microsoft.com/office/drawing/2014/main" id="{B23DD4CE-FA62-D529-234A-381233927EA8}"/>
                </a:ext>
              </a:extLst>
            </p:cNvPr>
            <p:cNvSpPr>
              <a:spLocks/>
            </p:cNvSpPr>
            <p:nvPr/>
          </p:nvSpPr>
          <p:spPr bwMode="auto">
            <a:xfrm>
              <a:off x="6542088" y="5764213"/>
              <a:ext cx="325438" cy="325438"/>
            </a:xfrm>
            <a:custGeom>
              <a:avLst/>
              <a:gdLst>
                <a:gd name="T0" fmla="*/ 0 w 569"/>
                <a:gd name="T1" fmla="*/ 569 h 569"/>
                <a:gd name="T2" fmla="*/ 0 w 569"/>
                <a:gd name="T3" fmla="*/ 569 h 569"/>
                <a:gd name="T4" fmla="*/ 63 w 569"/>
                <a:gd name="T5" fmla="*/ 569 h 569"/>
                <a:gd name="T6" fmla="*/ 569 w 569"/>
                <a:gd name="T7" fmla="*/ 63 h 569"/>
                <a:gd name="T8" fmla="*/ 569 w 569"/>
                <a:gd name="T9" fmla="*/ 0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63" y="569"/>
                  </a:lnTo>
                  <a:lnTo>
                    <a:pt x="569" y="63"/>
                  </a:lnTo>
                  <a:lnTo>
                    <a:pt x="569" y="0"/>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5">
              <a:extLst>
                <a:ext uri="{FF2B5EF4-FFF2-40B4-BE49-F238E27FC236}">
                  <a16:creationId xmlns:a16="http://schemas.microsoft.com/office/drawing/2014/main" id="{0037B8EE-E8C2-0D32-CA98-0CE32D52E95E}"/>
                </a:ext>
              </a:extLst>
            </p:cNvPr>
            <p:cNvSpPr>
              <a:spLocks/>
            </p:cNvSpPr>
            <p:nvPr/>
          </p:nvSpPr>
          <p:spPr bwMode="auto">
            <a:xfrm>
              <a:off x="6689726" y="5911850"/>
              <a:ext cx="177800" cy="177800"/>
            </a:xfrm>
            <a:custGeom>
              <a:avLst/>
              <a:gdLst>
                <a:gd name="T0" fmla="*/ 0 w 310"/>
                <a:gd name="T1" fmla="*/ 311 h 311"/>
                <a:gd name="T2" fmla="*/ 0 w 310"/>
                <a:gd name="T3" fmla="*/ 311 h 311"/>
                <a:gd name="T4" fmla="*/ 63 w 310"/>
                <a:gd name="T5" fmla="*/ 311 h 311"/>
                <a:gd name="T6" fmla="*/ 310 w 310"/>
                <a:gd name="T7" fmla="*/ 63 h 311"/>
                <a:gd name="T8" fmla="*/ 310 w 310"/>
                <a:gd name="T9" fmla="*/ 0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63" y="311"/>
                  </a:lnTo>
                  <a:lnTo>
                    <a:pt x="310" y="63"/>
                  </a:lnTo>
                  <a:lnTo>
                    <a:pt x="310" y="0"/>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6">
              <a:extLst>
                <a:ext uri="{FF2B5EF4-FFF2-40B4-BE49-F238E27FC236}">
                  <a16:creationId xmlns:a16="http://schemas.microsoft.com/office/drawing/2014/main" id="{42D6E832-AAA8-2DBE-6D0A-4314ED1DD66A}"/>
                </a:ext>
              </a:extLst>
            </p:cNvPr>
            <p:cNvSpPr>
              <a:spLocks/>
            </p:cNvSpPr>
            <p:nvPr/>
          </p:nvSpPr>
          <p:spPr bwMode="auto">
            <a:xfrm>
              <a:off x="6837363" y="6059488"/>
              <a:ext cx="30163" cy="30163"/>
            </a:xfrm>
            <a:custGeom>
              <a:avLst/>
              <a:gdLst>
                <a:gd name="T0" fmla="*/ 0 w 52"/>
                <a:gd name="T1" fmla="*/ 52 h 52"/>
                <a:gd name="T2" fmla="*/ 0 w 52"/>
                <a:gd name="T3" fmla="*/ 52 h 52"/>
                <a:gd name="T4" fmla="*/ 52 w 52"/>
                <a:gd name="T5" fmla="*/ 52 h 52"/>
                <a:gd name="T6" fmla="*/ 52 w 52"/>
                <a:gd name="T7" fmla="*/ 0 h 52"/>
                <a:gd name="T8" fmla="*/ 0 w 52"/>
                <a:gd name="T9" fmla="*/ 52 h 52"/>
              </a:gdLst>
              <a:ahLst/>
              <a:cxnLst>
                <a:cxn ang="0">
                  <a:pos x="T0" y="T1"/>
                </a:cxn>
                <a:cxn ang="0">
                  <a:pos x="T2" y="T3"/>
                </a:cxn>
                <a:cxn ang="0">
                  <a:pos x="T4" y="T5"/>
                </a:cxn>
                <a:cxn ang="0">
                  <a:pos x="T6" y="T7"/>
                </a:cxn>
                <a:cxn ang="0">
                  <a:pos x="T8" y="T9"/>
                </a:cxn>
              </a:cxnLst>
              <a:rect l="0" t="0" r="r" b="b"/>
              <a:pathLst>
                <a:path w="52" h="52">
                  <a:moveTo>
                    <a:pt x="0" y="52"/>
                  </a:moveTo>
                  <a:lnTo>
                    <a:pt x="0" y="52"/>
                  </a:lnTo>
                  <a:lnTo>
                    <a:pt x="52" y="52"/>
                  </a:lnTo>
                  <a:lnTo>
                    <a:pt x="52" y="0"/>
                  </a:lnTo>
                  <a:lnTo>
                    <a:pt x="0" y="5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7">
              <a:extLst>
                <a:ext uri="{FF2B5EF4-FFF2-40B4-BE49-F238E27FC236}">
                  <a16:creationId xmlns:a16="http://schemas.microsoft.com/office/drawing/2014/main" id="{EC9B96D9-F883-63D8-2BAA-F03760235DD8}"/>
                </a:ext>
              </a:extLst>
            </p:cNvPr>
            <p:cNvSpPr>
              <a:spLocks/>
            </p:cNvSpPr>
            <p:nvPr/>
          </p:nvSpPr>
          <p:spPr bwMode="auto">
            <a:xfrm>
              <a:off x="6484938" y="5707063"/>
              <a:ext cx="252413" cy="252413"/>
            </a:xfrm>
            <a:custGeom>
              <a:avLst/>
              <a:gdLst>
                <a:gd name="T0" fmla="*/ 0 w 440"/>
                <a:gd name="T1" fmla="*/ 377 h 440"/>
                <a:gd name="T2" fmla="*/ 0 w 440"/>
                <a:gd name="T3" fmla="*/ 377 h 440"/>
                <a:gd name="T4" fmla="*/ 377 w 440"/>
                <a:gd name="T5" fmla="*/ 0 h 440"/>
                <a:gd name="T6" fmla="*/ 440 w 440"/>
                <a:gd name="T7" fmla="*/ 0 h 440"/>
                <a:gd name="T8" fmla="*/ 0 w 440"/>
                <a:gd name="T9" fmla="*/ 440 h 440"/>
                <a:gd name="T10" fmla="*/ 0 w 440"/>
                <a:gd name="T11" fmla="*/ 377 h 440"/>
              </a:gdLst>
              <a:ahLst/>
              <a:cxnLst>
                <a:cxn ang="0">
                  <a:pos x="T0" y="T1"/>
                </a:cxn>
                <a:cxn ang="0">
                  <a:pos x="T2" y="T3"/>
                </a:cxn>
                <a:cxn ang="0">
                  <a:pos x="T4" y="T5"/>
                </a:cxn>
                <a:cxn ang="0">
                  <a:pos x="T6" y="T7"/>
                </a:cxn>
                <a:cxn ang="0">
                  <a:pos x="T8" y="T9"/>
                </a:cxn>
                <a:cxn ang="0">
                  <a:pos x="T10" y="T11"/>
                </a:cxn>
              </a:cxnLst>
              <a:rect l="0" t="0" r="r" b="b"/>
              <a:pathLst>
                <a:path w="440" h="440">
                  <a:moveTo>
                    <a:pt x="0" y="377"/>
                  </a:moveTo>
                  <a:lnTo>
                    <a:pt x="0" y="377"/>
                  </a:lnTo>
                  <a:lnTo>
                    <a:pt x="377" y="0"/>
                  </a:lnTo>
                  <a:lnTo>
                    <a:pt x="440" y="0"/>
                  </a:lnTo>
                  <a:lnTo>
                    <a:pt x="0" y="440"/>
                  </a:lnTo>
                  <a:lnTo>
                    <a:pt x="0" y="37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8">
              <a:extLst>
                <a:ext uri="{FF2B5EF4-FFF2-40B4-BE49-F238E27FC236}">
                  <a16:creationId xmlns:a16="http://schemas.microsoft.com/office/drawing/2014/main" id="{D48478C1-7A70-2E09-2141-B2F44E9F5B3F}"/>
                </a:ext>
              </a:extLst>
            </p:cNvPr>
            <p:cNvSpPr>
              <a:spLocks/>
            </p:cNvSpPr>
            <p:nvPr/>
          </p:nvSpPr>
          <p:spPr bwMode="auto">
            <a:xfrm>
              <a:off x="6484938" y="5707063"/>
              <a:ext cx="104775" cy="104775"/>
            </a:xfrm>
            <a:custGeom>
              <a:avLst/>
              <a:gdLst>
                <a:gd name="T0" fmla="*/ 0 w 182"/>
                <a:gd name="T1" fmla="*/ 118 h 181"/>
                <a:gd name="T2" fmla="*/ 0 w 182"/>
                <a:gd name="T3" fmla="*/ 118 h 181"/>
                <a:gd name="T4" fmla="*/ 119 w 182"/>
                <a:gd name="T5" fmla="*/ 0 h 181"/>
                <a:gd name="T6" fmla="*/ 182 w 182"/>
                <a:gd name="T7" fmla="*/ 0 h 181"/>
                <a:gd name="T8" fmla="*/ 0 w 182"/>
                <a:gd name="T9" fmla="*/ 181 h 181"/>
                <a:gd name="T10" fmla="*/ 0 w 182"/>
                <a:gd name="T11" fmla="*/ 118 h 181"/>
              </a:gdLst>
              <a:ahLst/>
              <a:cxnLst>
                <a:cxn ang="0">
                  <a:pos x="T0" y="T1"/>
                </a:cxn>
                <a:cxn ang="0">
                  <a:pos x="T2" y="T3"/>
                </a:cxn>
                <a:cxn ang="0">
                  <a:pos x="T4" y="T5"/>
                </a:cxn>
                <a:cxn ang="0">
                  <a:pos x="T6" y="T7"/>
                </a:cxn>
                <a:cxn ang="0">
                  <a:pos x="T8" y="T9"/>
                </a:cxn>
                <a:cxn ang="0">
                  <a:pos x="T10" y="T11"/>
                </a:cxn>
              </a:cxnLst>
              <a:rect l="0" t="0" r="r" b="b"/>
              <a:pathLst>
                <a:path w="182" h="181">
                  <a:moveTo>
                    <a:pt x="0" y="118"/>
                  </a:moveTo>
                  <a:lnTo>
                    <a:pt x="0" y="118"/>
                  </a:lnTo>
                  <a:lnTo>
                    <a:pt x="119" y="0"/>
                  </a:lnTo>
                  <a:lnTo>
                    <a:pt x="182" y="0"/>
                  </a:lnTo>
                  <a:lnTo>
                    <a:pt x="0" y="181"/>
                  </a:lnTo>
                  <a:lnTo>
                    <a:pt x="0" y="11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9">
              <a:extLst>
                <a:ext uri="{FF2B5EF4-FFF2-40B4-BE49-F238E27FC236}">
                  <a16:creationId xmlns:a16="http://schemas.microsoft.com/office/drawing/2014/main" id="{6551A286-D866-1EBF-7ED5-769A4BC56775}"/>
                </a:ext>
              </a:extLst>
            </p:cNvPr>
            <p:cNvSpPr>
              <a:spLocks/>
            </p:cNvSpPr>
            <p:nvPr/>
          </p:nvSpPr>
          <p:spPr bwMode="auto">
            <a:xfrm>
              <a:off x="6484938" y="5707063"/>
              <a:ext cx="177800" cy="177800"/>
            </a:xfrm>
            <a:custGeom>
              <a:avLst/>
              <a:gdLst>
                <a:gd name="T0" fmla="*/ 0 w 311"/>
                <a:gd name="T1" fmla="*/ 247 h 310"/>
                <a:gd name="T2" fmla="*/ 0 w 311"/>
                <a:gd name="T3" fmla="*/ 247 h 310"/>
                <a:gd name="T4" fmla="*/ 248 w 311"/>
                <a:gd name="T5" fmla="*/ 0 h 310"/>
                <a:gd name="T6" fmla="*/ 311 w 311"/>
                <a:gd name="T7" fmla="*/ 0 h 310"/>
                <a:gd name="T8" fmla="*/ 0 w 311"/>
                <a:gd name="T9" fmla="*/ 310 h 310"/>
                <a:gd name="T10" fmla="*/ 0 w 311"/>
                <a:gd name="T11" fmla="*/ 247 h 310"/>
              </a:gdLst>
              <a:ahLst/>
              <a:cxnLst>
                <a:cxn ang="0">
                  <a:pos x="T0" y="T1"/>
                </a:cxn>
                <a:cxn ang="0">
                  <a:pos x="T2" y="T3"/>
                </a:cxn>
                <a:cxn ang="0">
                  <a:pos x="T4" y="T5"/>
                </a:cxn>
                <a:cxn ang="0">
                  <a:pos x="T6" y="T7"/>
                </a:cxn>
                <a:cxn ang="0">
                  <a:pos x="T8" y="T9"/>
                </a:cxn>
                <a:cxn ang="0">
                  <a:pos x="T10" y="T11"/>
                </a:cxn>
              </a:cxnLst>
              <a:rect l="0" t="0" r="r" b="b"/>
              <a:pathLst>
                <a:path w="311" h="310">
                  <a:moveTo>
                    <a:pt x="0" y="247"/>
                  </a:moveTo>
                  <a:lnTo>
                    <a:pt x="0" y="247"/>
                  </a:lnTo>
                  <a:lnTo>
                    <a:pt x="248" y="0"/>
                  </a:lnTo>
                  <a:lnTo>
                    <a:pt x="311" y="0"/>
                  </a:lnTo>
                  <a:lnTo>
                    <a:pt x="0" y="310"/>
                  </a:lnTo>
                  <a:lnTo>
                    <a:pt x="0" y="2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Picture 12">
            <a:extLst>
              <a:ext uri="{FF2B5EF4-FFF2-40B4-BE49-F238E27FC236}">
                <a16:creationId xmlns:a16="http://schemas.microsoft.com/office/drawing/2014/main" id="{6E17671A-C2FF-D617-878C-D5C2F60790B5}"/>
              </a:ext>
            </a:extLst>
          </p:cNvPr>
          <p:cNvPicPr>
            <a:picLocks noChangeAspect="1"/>
          </p:cNvPicPr>
          <p:nvPr/>
        </p:nvPicPr>
        <p:blipFill>
          <a:blip r:embed="rId9"/>
          <a:stretch>
            <a:fillRect/>
          </a:stretch>
        </p:blipFill>
        <p:spPr bwMode="gray">
          <a:xfrm>
            <a:off x="185139" y="5330952"/>
            <a:ext cx="1636776" cy="1351185"/>
          </a:xfrm>
          <a:prstGeom prst="rect">
            <a:avLst/>
          </a:prstGeom>
        </p:spPr>
      </p:pic>
      <p:sp>
        <p:nvSpPr>
          <p:cNvPr id="29" name="TextBox 28">
            <a:extLst>
              <a:ext uri="{FF2B5EF4-FFF2-40B4-BE49-F238E27FC236}">
                <a16:creationId xmlns:a16="http://schemas.microsoft.com/office/drawing/2014/main" id="{87231855-2E6A-4AA5-787E-B1EED9913F35}"/>
              </a:ext>
            </a:extLst>
          </p:cNvPr>
          <p:cNvSpPr txBox="1"/>
          <p:nvPr/>
        </p:nvSpPr>
        <p:spPr>
          <a:xfrm>
            <a:off x="445471" y="768096"/>
            <a:ext cx="4307629" cy="2708434"/>
          </a:xfrm>
          <a:prstGeom prst="rect">
            <a:avLst/>
          </a:prstGeom>
          <a:noFill/>
        </p:spPr>
        <p:txBody>
          <a:bodyPr wrap="square" lIns="0" tIns="0" rIns="0" bIns="0" rtlCol="0">
            <a:spAutoFit/>
          </a:bodyPr>
          <a:lstStyle/>
          <a:p>
            <a:pPr>
              <a:spcAft>
                <a:spcPts val="360"/>
              </a:spcAft>
              <a:buSzPct val="100000"/>
            </a:pPr>
            <a:r>
              <a:rPr lang="en-US" sz="4400" dirty="0">
                <a:latin typeface="+mj-lt"/>
              </a:rPr>
              <a:t>PwC Emerging Tech Startup Challenge – Application Deck</a:t>
            </a:r>
          </a:p>
        </p:txBody>
      </p:sp>
      <p:sp>
        <p:nvSpPr>
          <p:cNvPr id="3" name="Content Placeholder 2">
            <a:extLst>
              <a:ext uri="{FF2B5EF4-FFF2-40B4-BE49-F238E27FC236}">
                <a16:creationId xmlns:a16="http://schemas.microsoft.com/office/drawing/2014/main" id="{D9B012BA-316B-21FF-3775-62427727DE44}"/>
              </a:ext>
            </a:extLst>
          </p:cNvPr>
          <p:cNvSpPr txBox="1">
            <a:spLocks/>
          </p:cNvSpPr>
          <p:nvPr/>
        </p:nvSpPr>
        <p:spPr>
          <a:xfrm>
            <a:off x="-2946764" y="5342292"/>
            <a:ext cx="2366522" cy="1661993"/>
          </a:xfrm>
          <a:prstGeom prst="rect">
            <a:avLst/>
          </a:prstGeom>
          <a:solidFill>
            <a:schemeClr val="accent2"/>
          </a:solidFill>
        </p:spPr>
        <p:txBody>
          <a:bodyPr vert="horz" wrap="square" lIns="91440" tIns="91440" rIns="91440" bIns="9144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Applicants to change text on this slide to Company Name. Logo(if any can be placed at the bottom next to the PwC logo.</a:t>
            </a:r>
          </a:p>
        </p:txBody>
      </p:sp>
    </p:spTree>
    <p:custDataLst>
      <p:custData r:id="rId1"/>
    </p:custDataLst>
    <p:extLst>
      <p:ext uri="{BB962C8B-B14F-4D97-AF65-F5344CB8AC3E}">
        <p14:creationId xmlns:p14="http://schemas.microsoft.com/office/powerpoint/2010/main" val="391365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44" descr="A group of kids wearing virtual reality goggles&#10;&#10;Description automatically generated">
            <a:extLst>
              <a:ext uri="{FF2B5EF4-FFF2-40B4-BE49-F238E27FC236}">
                <a16:creationId xmlns:a16="http://schemas.microsoft.com/office/drawing/2014/main" id="{DD634B6D-FB64-F5A7-4EF9-99CEF26CC7E6}"/>
              </a:ext>
            </a:extLst>
          </p:cNvPr>
          <p:cNvPicPr>
            <a:picLocks noGrp="1" noChangeAspect="1"/>
          </p:cNvPicPr>
          <p:nvPr>
            <p:ph type="pic" sz="quarter" idx="14"/>
          </p:nvPr>
        </p:nvPicPr>
        <p:blipFill>
          <a:blip r:embed="rId4"/>
          <a:srcRect t="24654" b="24654"/>
          <a:stretch/>
        </p:blipFill>
        <p:spPr/>
      </p:pic>
      <p:graphicFrame>
        <p:nvGraphicFramePr>
          <p:cNvPr id="13" name="think-cell data - do not delete" hidden="1">
            <a:extLst>
              <a:ext uri="{FF2B5EF4-FFF2-40B4-BE49-F238E27FC236}">
                <a16:creationId xmlns:a16="http://schemas.microsoft.com/office/drawing/2014/main" id="{7D734D69-E04C-D47D-A684-A3E2B388F293}"/>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13" name="think-cell data - do not delete" hidden="1">
                        <a:extLst>
                          <a:ext uri="{FF2B5EF4-FFF2-40B4-BE49-F238E27FC236}">
                            <a16:creationId xmlns:a16="http://schemas.microsoft.com/office/drawing/2014/main" id="{7D734D69-E04C-D47D-A684-A3E2B388F293}"/>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2D5C4C1A-8E14-D64B-BEF1-AA31970489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0704B-CE94-48CC-AF30-84932A1262A7}" type="slidenum">
              <a:rPr kumimoji="0" lang="en-GB" sz="75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75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95D1E5C9-6687-43D9-F846-D1B0733CDA17}"/>
              </a:ext>
            </a:extLst>
          </p:cNvPr>
          <p:cNvSpPr/>
          <p:nvPr/>
        </p:nvSpPr>
        <p:spPr>
          <a:xfrm>
            <a:off x="11811000" y="0"/>
            <a:ext cx="381000" cy="379095"/>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8778E43A-0DE3-A897-FBBB-A1191F8876DC}"/>
              </a:ext>
            </a:extLst>
          </p:cNvPr>
          <p:cNvGrpSpPr/>
          <p:nvPr/>
        </p:nvGrpSpPr>
        <p:grpSpPr>
          <a:xfrm>
            <a:off x="0" y="1407286"/>
            <a:ext cx="2290979" cy="2297112"/>
            <a:chOff x="5334063" y="4560888"/>
            <a:chExt cx="2290979" cy="2297112"/>
          </a:xfrm>
        </p:grpSpPr>
        <p:sp>
          <p:nvSpPr>
            <p:cNvPr id="61" name="Rectangle 60">
              <a:extLst>
                <a:ext uri="{FF2B5EF4-FFF2-40B4-BE49-F238E27FC236}">
                  <a16:creationId xmlns:a16="http://schemas.microsoft.com/office/drawing/2014/main" id="{A88D8EA0-28EB-F43F-C5F7-1934AA398D58}"/>
                </a:ext>
              </a:extLst>
            </p:cNvPr>
            <p:cNvSpPr>
              <a:spLocks noChangeAspect="1"/>
            </p:cNvSpPr>
            <p:nvPr/>
          </p:nvSpPr>
          <p:spPr>
            <a:xfrm>
              <a:off x="5715064" y="6473952"/>
              <a:ext cx="385978" cy="384048"/>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2B5668D2-8957-3A53-327A-CF2184E19C40}"/>
                </a:ext>
              </a:extLst>
            </p:cNvPr>
            <p:cNvSpPr>
              <a:spLocks noChangeAspect="1"/>
            </p:cNvSpPr>
            <p:nvPr/>
          </p:nvSpPr>
          <p:spPr>
            <a:xfrm>
              <a:off x="5715064" y="6089904"/>
              <a:ext cx="385978" cy="384048"/>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 b="0" i="0" u="none" strike="noStrike" kern="1200" cap="none" spc="0" normalizeH="0" baseline="0" noProof="0">
                <a:ln>
                  <a:noFill/>
                </a:ln>
                <a:solidFill>
                  <a:srgbClr val="FFFFFF"/>
                </a:solidFill>
                <a:effectLst/>
                <a:uLnTx/>
                <a:uFillTx/>
                <a:latin typeface="Arial"/>
                <a:ea typeface="+mn-ea"/>
                <a:cs typeface="+mn-cs"/>
              </a:endParaRPr>
            </a:p>
          </p:txBody>
        </p:sp>
        <p:pic>
          <p:nvPicPr>
            <p:cNvPr id="63" name="Picture 62" descr="A black and orange striped background&#10;&#10;Description automatically generated">
              <a:extLst>
                <a:ext uri="{FF2B5EF4-FFF2-40B4-BE49-F238E27FC236}">
                  <a16:creationId xmlns:a16="http://schemas.microsoft.com/office/drawing/2014/main" id="{0349F534-488D-EA72-F61A-82A3E0E48C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34063" y="6473952"/>
              <a:ext cx="384048" cy="384048"/>
            </a:xfrm>
            <a:prstGeom prst="rect">
              <a:avLst/>
            </a:prstGeom>
          </p:spPr>
        </p:pic>
        <p:grpSp>
          <p:nvGrpSpPr>
            <p:cNvPr id="64" name="Group 63">
              <a:extLst>
                <a:ext uri="{FF2B5EF4-FFF2-40B4-BE49-F238E27FC236}">
                  <a16:creationId xmlns:a16="http://schemas.microsoft.com/office/drawing/2014/main" id="{0648D19F-CCC4-FC2F-3BDF-700A76E711A1}"/>
                </a:ext>
              </a:extLst>
            </p:cNvPr>
            <p:cNvGrpSpPr/>
            <p:nvPr/>
          </p:nvGrpSpPr>
          <p:grpSpPr>
            <a:xfrm>
              <a:off x="6096279" y="4560888"/>
              <a:ext cx="1528763" cy="1528763"/>
              <a:chOff x="5338763" y="4560888"/>
              <a:chExt cx="1528763" cy="1528763"/>
            </a:xfrm>
          </p:grpSpPr>
          <p:sp>
            <p:nvSpPr>
              <p:cNvPr id="65" name="Freeform 5">
                <a:extLst>
                  <a:ext uri="{FF2B5EF4-FFF2-40B4-BE49-F238E27FC236}">
                    <a16:creationId xmlns:a16="http://schemas.microsoft.com/office/drawing/2014/main" id="{06DDBB52-25A1-2312-73CC-3E158FD3E5DA}"/>
                  </a:ext>
                </a:extLst>
              </p:cNvPr>
              <p:cNvSpPr>
                <a:spLocks/>
              </p:cNvSpPr>
              <p:nvPr/>
            </p:nvSpPr>
            <p:spPr bwMode="auto">
              <a:xfrm>
                <a:off x="5338763" y="4941888"/>
                <a:ext cx="382588" cy="382588"/>
              </a:xfrm>
              <a:custGeom>
                <a:avLst/>
                <a:gdLst>
                  <a:gd name="T0" fmla="*/ 0 w 666"/>
                  <a:gd name="T1" fmla="*/ 667 h 667"/>
                  <a:gd name="T2" fmla="*/ 0 w 666"/>
                  <a:gd name="T3" fmla="*/ 667 h 667"/>
                  <a:gd name="T4" fmla="*/ 666 w 666"/>
                  <a:gd name="T5" fmla="*/ 667 h 667"/>
                  <a:gd name="T6" fmla="*/ 666 w 666"/>
                  <a:gd name="T7" fmla="*/ 0 h 667"/>
                  <a:gd name="T8" fmla="*/ 0 w 666"/>
                  <a:gd name="T9" fmla="*/ 0 h 667"/>
                  <a:gd name="T10" fmla="*/ 0 w 666"/>
                  <a:gd name="T11" fmla="*/ 667 h 667"/>
                </a:gdLst>
                <a:ahLst/>
                <a:cxnLst>
                  <a:cxn ang="0">
                    <a:pos x="T0" y="T1"/>
                  </a:cxn>
                  <a:cxn ang="0">
                    <a:pos x="T2" y="T3"/>
                  </a:cxn>
                  <a:cxn ang="0">
                    <a:pos x="T4" y="T5"/>
                  </a:cxn>
                  <a:cxn ang="0">
                    <a:pos x="T6" y="T7"/>
                  </a:cxn>
                  <a:cxn ang="0">
                    <a:pos x="T8" y="T9"/>
                  </a:cxn>
                  <a:cxn ang="0">
                    <a:pos x="T10" y="T11"/>
                  </a:cxn>
                </a:cxnLst>
                <a:rect l="0" t="0" r="r" b="b"/>
                <a:pathLst>
                  <a:path w="666" h="667">
                    <a:moveTo>
                      <a:pt x="0" y="667"/>
                    </a:moveTo>
                    <a:lnTo>
                      <a:pt x="0" y="667"/>
                    </a:lnTo>
                    <a:lnTo>
                      <a:pt x="666" y="667"/>
                    </a:lnTo>
                    <a:lnTo>
                      <a:pt x="666"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6">
                <a:extLst>
                  <a:ext uri="{FF2B5EF4-FFF2-40B4-BE49-F238E27FC236}">
                    <a16:creationId xmlns:a16="http://schemas.microsoft.com/office/drawing/2014/main" id="{E84B1586-0137-7822-A3D1-D885B6E54283}"/>
                  </a:ext>
                </a:extLst>
              </p:cNvPr>
              <p:cNvSpPr>
                <a:spLocks/>
              </p:cNvSpPr>
              <p:nvPr/>
            </p:nvSpPr>
            <p:spPr bwMode="auto">
              <a:xfrm>
                <a:off x="5338763" y="5324475"/>
                <a:ext cx="382588" cy="765175"/>
              </a:xfrm>
              <a:custGeom>
                <a:avLst/>
                <a:gdLst>
                  <a:gd name="T0" fmla="*/ 0 w 666"/>
                  <a:gd name="T1" fmla="*/ 1334 h 1334"/>
                  <a:gd name="T2" fmla="*/ 0 w 666"/>
                  <a:gd name="T3" fmla="*/ 1334 h 1334"/>
                  <a:gd name="T4" fmla="*/ 666 w 666"/>
                  <a:gd name="T5" fmla="*/ 1334 h 1334"/>
                  <a:gd name="T6" fmla="*/ 666 w 666"/>
                  <a:gd name="T7" fmla="*/ 0 h 1334"/>
                  <a:gd name="T8" fmla="*/ 0 w 666"/>
                  <a:gd name="T9" fmla="*/ 0 h 1334"/>
                  <a:gd name="T10" fmla="*/ 0 w 666"/>
                  <a:gd name="T11" fmla="*/ 1334 h 1334"/>
                </a:gdLst>
                <a:ahLst/>
                <a:cxnLst>
                  <a:cxn ang="0">
                    <a:pos x="T0" y="T1"/>
                  </a:cxn>
                  <a:cxn ang="0">
                    <a:pos x="T2" y="T3"/>
                  </a:cxn>
                  <a:cxn ang="0">
                    <a:pos x="T4" y="T5"/>
                  </a:cxn>
                  <a:cxn ang="0">
                    <a:pos x="T6" y="T7"/>
                  </a:cxn>
                  <a:cxn ang="0">
                    <a:pos x="T8" y="T9"/>
                  </a:cxn>
                  <a:cxn ang="0">
                    <a:pos x="T10" y="T11"/>
                  </a:cxn>
                </a:cxnLst>
                <a:rect l="0" t="0" r="r" b="b"/>
                <a:pathLst>
                  <a:path w="666" h="1334">
                    <a:moveTo>
                      <a:pt x="0" y="1334"/>
                    </a:moveTo>
                    <a:lnTo>
                      <a:pt x="0" y="1334"/>
                    </a:lnTo>
                    <a:lnTo>
                      <a:pt x="666" y="1334"/>
                    </a:lnTo>
                    <a:lnTo>
                      <a:pt x="666" y="0"/>
                    </a:lnTo>
                    <a:lnTo>
                      <a:pt x="0" y="0"/>
                    </a:lnTo>
                    <a:lnTo>
                      <a:pt x="0" y="133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7">
                <a:extLst>
                  <a:ext uri="{FF2B5EF4-FFF2-40B4-BE49-F238E27FC236}">
                    <a16:creationId xmlns:a16="http://schemas.microsoft.com/office/drawing/2014/main" id="{51B60A5E-63F8-30A5-F56E-3BF51F4D65C7}"/>
                  </a:ext>
                </a:extLst>
              </p:cNvPr>
              <p:cNvSpPr>
                <a:spLocks/>
              </p:cNvSpPr>
              <p:nvPr/>
            </p:nvSpPr>
            <p:spPr bwMode="auto">
              <a:xfrm>
                <a:off x="5721351" y="5707063"/>
                <a:ext cx="763588" cy="382588"/>
              </a:xfrm>
              <a:custGeom>
                <a:avLst/>
                <a:gdLst>
                  <a:gd name="T0" fmla="*/ 0 w 1333"/>
                  <a:gd name="T1" fmla="*/ 667 h 667"/>
                  <a:gd name="T2" fmla="*/ 0 w 1333"/>
                  <a:gd name="T3" fmla="*/ 667 h 667"/>
                  <a:gd name="T4" fmla="*/ 1333 w 1333"/>
                  <a:gd name="T5" fmla="*/ 667 h 667"/>
                  <a:gd name="T6" fmla="*/ 1333 w 1333"/>
                  <a:gd name="T7" fmla="*/ 0 h 667"/>
                  <a:gd name="T8" fmla="*/ 0 w 1333"/>
                  <a:gd name="T9" fmla="*/ 0 h 667"/>
                  <a:gd name="T10" fmla="*/ 0 w 1333"/>
                  <a:gd name="T11" fmla="*/ 667 h 667"/>
                </a:gdLst>
                <a:ahLst/>
                <a:cxnLst>
                  <a:cxn ang="0">
                    <a:pos x="T0" y="T1"/>
                  </a:cxn>
                  <a:cxn ang="0">
                    <a:pos x="T2" y="T3"/>
                  </a:cxn>
                  <a:cxn ang="0">
                    <a:pos x="T4" y="T5"/>
                  </a:cxn>
                  <a:cxn ang="0">
                    <a:pos x="T6" y="T7"/>
                  </a:cxn>
                  <a:cxn ang="0">
                    <a:pos x="T8" y="T9"/>
                  </a:cxn>
                  <a:cxn ang="0">
                    <a:pos x="T10" y="T11"/>
                  </a:cxn>
                </a:cxnLst>
                <a:rect l="0" t="0" r="r" b="b"/>
                <a:pathLst>
                  <a:path w="1333" h="667">
                    <a:moveTo>
                      <a:pt x="0" y="667"/>
                    </a:moveTo>
                    <a:lnTo>
                      <a:pt x="0" y="667"/>
                    </a:lnTo>
                    <a:lnTo>
                      <a:pt x="1333" y="667"/>
                    </a:lnTo>
                    <a:lnTo>
                      <a:pt x="1333"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8">
                <a:extLst>
                  <a:ext uri="{FF2B5EF4-FFF2-40B4-BE49-F238E27FC236}">
                    <a16:creationId xmlns:a16="http://schemas.microsoft.com/office/drawing/2014/main" id="{8132459C-1518-65E2-5A10-B667AC65CC33}"/>
                  </a:ext>
                </a:extLst>
              </p:cNvPr>
              <p:cNvSpPr>
                <a:spLocks/>
              </p:cNvSpPr>
              <p:nvPr/>
            </p:nvSpPr>
            <p:spPr bwMode="auto">
              <a:xfrm>
                <a:off x="5616576" y="4838700"/>
                <a:ext cx="104775" cy="104775"/>
              </a:xfrm>
              <a:custGeom>
                <a:avLst/>
                <a:gdLst>
                  <a:gd name="T0" fmla="*/ 0 w 181"/>
                  <a:gd name="T1" fmla="*/ 181 h 181"/>
                  <a:gd name="T2" fmla="*/ 0 w 181"/>
                  <a:gd name="T3" fmla="*/ 181 h 181"/>
                  <a:gd name="T4" fmla="*/ 181 w 181"/>
                  <a:gd name="T5" fmla="*/ 0 h 181"/>
                  <a:gd name="T6" fmla="*/ 181 w 181"/>
                  <a:gd name="T7" fmla="*/ 63 h 181"/>
                  <a:gd name="T8" fmla="*/ 63 w 181"/>
                  <a:gd name="T9" fmla="*/ 181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0"/>
                    </a:lnTo>
                    <a:lnTo>
                      <a:pt x="181" y="63"/>
                    </a:lnTo>
                    <a:lnTo>
                      <a:pt x="63" y="181"/>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9">
                <a:extLst>
                  <a:ext uri="{FF2B5EF4-FFF2-40B4-BE49-F238E27FC236}">
                    <a16:creationId xmlns:a16="http://schemas.microsoft.com/office/drawing/2014/main" id="{FA496683-CB38-763F-A628-042AD7613EB7}"/>
                  </a:ext>
                </a:extLst>
              </p:cNvPr>
              <p:cNvSpPr>
                <a:spLocks/>
              </p:cNvSpPr>
              <p:nvPr/>
            </p:nvSpPr>
            <p:spPr bwMode="auto">
              <a:xfrm>
                <a:off x="5338763" y="4560888"/>
                <a:ext cx="382588" cy="382588"/>
              </a:xfrm>
              <a:custGeom>
                <a:avLst/>
                <a:gdLst>
                  <a:gd name="T0" fmla="*/ 635 w 666"/>
                  <a:gd name="T1" fmla="*/ 0 h 666"/>
                  <a:gd name="T2" fmla="*/ 635 w 666"/>
                  <a:gd name="T3" fmla="*/ 0 h 666"/>
                  <a:gd name="T4" fmla="*/ 0 w 666"/>
                  <a:gd name="T5" fmla="*/ 634 h 666"/>
                  <a:gd name="T6" fmla="*/ 0 w 666"/>
                  <a:gd name="T7" fmla="*/ 666 h 666"/>
                  <a:gd name="T8" fmla="*/ 31 w 666"/>
                  <a:gd name="T9" fmla="*/ 666 h 666"/>
                  <a:gd name="T10" fmla="*/ 666 w 666"/>
                  <a:gd name="T11" fmla="*/ 30 h 666"/>
                  <a:gd name="T12" fmla="*/ 666 w 666"/>
                  <a:gd name="T13" fmla="*/ 0 h 666"/>
                  <a:gd name="T14" fmla="*/ 635 w 666"/>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666">
                    <a:moveTo>
                      <a:pt x="635" y="0"/>
                    </a:moveTo>
                    <a:lnTo>
                      <a:pt x="635" y="0"/>
                    </a:lnTo>
                    <a:lnTo>
                      <a:pt x="0" y="634"/>
                    </a:lnTo>
                    <a:lnTo>
                      <a:pt x="0" y="666"/>
                    </a:lnTo>
                    <a:lnTo>
                      <a:pt x="31" y="666"/>
                    </a:lnTo>
                    <a:lnTo>
                      <a:pt x="666" y="30"/>
                    </a:lnTo>
                    <a:lnTo>
                      <a:pt x="666" y="0"/>
                    </a:lnTo>
                    <a:lnTo>
                      <a:pt x="63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10">
                <a:extLst>
                  <a:ext uri="{FF2B5EF4-FFF2-40B4-BE49-F238E27FC236}">
                    <a16:creationId xmlns:a16="http://schemas.microsoft.com/office/drawing/2014/main" id="{362A2F13-D6D3-4E49-7CF8-6CC012FE1FB2}"/>
                  </a:ext>
                </a:extLst>
              </p:cNvPr>
              <p:cNvSpPr>
                <a:spLocks/>
              </p:cNvSpPr>
              <p:nvPr/>
            </p:nvSpPr>
            <p:spPr bwMode="auto">
              <a:xfrm>
                <a:off x="5338763" y="4560888"/>
                <a:ext cx="30163" cy="30163"/>
              </a:xfrm>
              <a:custGeom>
                <a:avLst/>
                <a:gdLst>
                  <a:gd name="T0" fmla="*/ 0 w 52"/>
                  <a:gd name="T1" fmla="*/ 0 h 51"/>
                  <a:gd name="T2" fmla="*/ 0 w 52"/>
                  <a:gd name="T3" fmla="*/ 0 h 51"/>
                  <a:gd name="T4" fmla="*/ 0 w 52"/>
                  <a:gd name="T5" fmla="*/ 51 h 51"/>
                  <a:gd name="T6" fmla="*/ 52 w 52"/>
                  <a:gd name="T7" fmla="*/ 0 h 51"/>
                  <a:gd name="T8" fmla="*/ 0 w 52"/>
                  <a:gd name="T9" fmla="*/ 0 h 51"/>
                </a:gdLst>
                <a:ahLst/>
                <a:cxnLst>
                  <a:cxn ang="0">
                    <a:pos x="T0" y="T1"/>
                  </a:cxn>
                  <a:cxn ang="0">
                    <a:pos x="T2" y="T3"/>
                  </a:cxn>
                  <a:cxn ang="0">
                    <a:pos x="T4" y="T5"/>
                  </a:cxn>
                  <a:cxn ang="0">
                    <a:pos x="T6" y="T7"/>
                  </a:cxn>
                  <a:cxn ang="0">
                    <a:pos x="T8" y="T9"/>
                  </a:cxn>
                </a:cxnLst>
                <a:rect l="0" t="0" r="r" b="b"/>
                <a:pathLst>
                  <a:path w="52" h="51">
                    <a:moveTo>
                      <a:pt x="0" y="0"/>
                    </a:moveTo>
                    <a:lnTo>
                      <a:pt x="0" y="0"/>
                    </a:lnTo>
                    <a:lnTo>
                      <a:pt x="0" y="51"/>
                    </a:lnTo>
                    <a:lnTo>
                      <a:pt x="52" y="0"/>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11">
                <a:extLst>
                  <a:ext uri="{FF2B5EF4-FFF2-40B4-BE49-F238E27FC236}">
                    <a16:creationId xmlns:a16="http://schemas.microsoft.com/office/drawing/2014/main" id="{F06D81C3-17E8-644F-8D40-480D9CBAC8C7}"/>
                  </a:ext>
                </a:extLst>
              </p:cNvPr>
              <p:cNvSpPr>
                <a:spLocks/>
              </p:cNvSpPr>
              <p:nvPr/>
            </p:nvSpPr>
            <p:spPr bwMode="auto">
              <a:xfrm>
                <a:off x="5338763" y="4560888"/>
                <a:ext cx="327025" cy="325438"/>
              </a:xfrm>
              <a:custGeom>
                <a:avLst/>
                <a:gdLst>
                  <a:gd name="T0" fmla="*/ 506 w 569"/>
                  <a:gd name="T1" fmla="*/ 0 h 568"/>
                  <a:gd name="T2" fmla="*/ 506 w 569"/>
                  <a:gd name="T3" fmla="*/ 0 h 568"/>
                  <a:gd name="T4" fmla="*/ 0 w 569"/>
                  <a:gd name="T5" fmla="*/ 505 h 568"/>
                  <a:gd name="T6" fmla="*/ 0 w 569"/>
                  <a:gd name="T7" fmla="*/ 568 h 568"/>
                  <a:gd name="T8" fmla="*/ 569 w 569"/>
                  <a:gd name="T9" fmla="*/ 0 h 568"/>
                  <a:gd name="T10" fmla="*/ 506 w 569"/>
                  <a:gd name="T11" fmla="*/ 0 h 568"/>
                </a:gdLst>
                <a:ahLst/>
                <a:cxnLst>
                  <a:cxn ang="0">
                    <a:pos x="T0" y="T1"/>
                  </a:cxn>
                  <a:cxn ang="0">
                    <a:pos x="T2" y="T3"/>
                  </a:cxn>
                  <a:cxn ang="0">
                    <a:pos x="T4" y="T5"/>
                  </a:cxn>
                  <a:cxn ang="0">
                    <a:pos x="T6" y="T7"/>
                  </a:cxn>
                  <a:cxn ang="0">
                    <a:pos x="T8" y="T9"/>
                  </a:cxn>
                  <a:cxn ang="0">
                    <a:pos x="T10" y="T11"/>
                  </a:cxn>
                </a:cxnLst>
                <a:rect l="0" t="0" r="r" b="b"/>
                <a:pathLst>
                  <a:path w="569" h="568">
                    <a:moveTo>
                      <a:pt x="506" y="0"/>
                    </a:moveTo>
                    <a:lnTo>
                      <a:pt x="506" y="0"/>
                    </a:lnTo>
                    <a:lnTo>
                      <a:pt x="0" y="505"/>
                    </a:lnTo>
                    <a:lnTo>
                      <a:pt x="0" y="568"/>
                    </a:lnTo>
                    <a:lnTo>
                      <a:pt x="569" y="0"/>
                    </a:lnTo>
                    <a:lnTo>
                      <a:pt x="5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12">
                <a:extLst>
                  <a:ext uri="{FF2B5EF4-FFF2-40B4-BE49-F238E27FC236}">
                    <a16:creationId xmlns:a16="http://schemas.microsoft.com/office/drawing/2014/main" id="{E21F825F-F2D0-719E-DEC2-93B6C2C7EC30}"/>
                  </a:ext>
                </a:extLst>
              </p:cNvPr>
              <p:cNvSpPr>
                <a:spLocks/>
              </p:cNvSpPr>
              <p:nvPr/>
            </p:nvSpPr>
            <p:spPr bwMode="auto">
              <a:xfrm>
                <a:off x="5468938" y="4691063"/>
                <a:ext cx="252413" cy="252413"/>
              </a:xfrm>
              <a:custGeom>
                <a:avLst/>
                <a:gdLst>
                  <a:gd name="T0" fmla="*/ 0 w 439"/>
                  <a:gd name="T1" fmla="*/ 440 h 440"/>
                  <a:gd name="T2" fmla="*/ 0 w 439"/>
                  <a:gd name="T3" fmla="*/ 440 h 440"/>
                  <a:gd name="T4" fmla="*/ 439 w 439"/>
                  <a:gd name="T5" fmla="*/ 0 h 440"/>
                  <a:gd name="T6" fmla="*/ 439 w 439"/>
                  <a:gd name="T7" fmla="*/ 63 h 440"/>
                  <a:gd name="T8" fmla="*/ 63 w 439"/>
                  <a:gd name="T9" fmla="*/ 44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439" y="0"/>
                    </a:lnTo>
                    <a:lnTo>
                      <a:pt x="439" y="63"/>
                    </a:lnTo>
                    <a:lnTo>
                      <a:pt x="63" y="44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13">
                <a:extLst>
                  <a:ext uri="{FF2B5EF4-FFF2-40B4-BE49-F238E27FC236}">
                    <a16:creationId xmlns:a16="http://schemas.microsoft.com/office/drawing/2014/main" id="{90499EB1-6E02-92CD-62F3-C61397828170}"/>
                  </a:ext>
                </a:extLst>
              </p:cNvPr>
              <p:cNvSpPr>
                <a:spLocks/>
              </p:cNvSpPr>
              <p:nvPr/>
            </p:nvSpPr>
            <p:spPr bwMode="auto">
              <a:xfrm>
                <a:off x="5394326" y="4616450"/>
                <a:ext cx="327025" cy="327025"/>
              </a:xfrm>
              <a:custGeom>
                <a:avLst/>
                <a:gdLst>
                  <a:gd name="T0" fmla="*/ 0 w 569"/>
                  <a:gd name="T1" fmla="*/ 569 h 569"/>
                  <a:gd name="T2" fmla="*/ 0 w 569"/>
                  <a:gd name="T3" fmla="*/ 569 h 569"/>
                  <a:gd name="T4" fmla="*/ 569 w 569"/>
                  <a:gd name="T5" fmla="*/ 0 h 569"/>
                  <a:gd name="T6" fmla="*/ 569 w 569"/>
                  <a:gd name="T7" fmla="*/ 63 h 569"/>
                  <a:gd name="T8" fmla="*/ 63 w 569"/>
                  <a:gd name="T9" fmla="*/ 569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569" y="0"/>
                    </a:lnTo>
                    <a:lnTo>
                      <a:pt x="569" y="63"/>
                    </a:lnTo>
                    <a:lnTo>
                      <a:pt x="63" y="569"/>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Freeform 14">
                <a:extLst>
                  <a:ext uri="{FF2B5EF4-FFF2-40B4-BE49-F238E27FC236}">
                    <a16:creationId xmlns:a16="http://schemas.microsoft.com/office/drawing/2014/main" id="{E324AEC5-C363-D34F-C4C7-1FB6BB8E0D77}"/>
                  </a:ext>
                </a:extLst>
              </p:cNvPr>
              <p:cNvSpPr>
                <a:spLocks/>
              </p:cNvSpPr>
              <p:nvPr/>
            </p:nvSpPr>
            <p:spPr bwMode="auto">
              <a:xfrm>
                <a:off x="5543551" y="4764088"/>
                <a:ext cx="177800" cy="179388"/>
              </a:xfrm>
              <a:custGeom>
                <a:avLst/>
                <a:gdLst>
                  <a:gd name="T0" fmla="*/ 0 w 310"/>
                  <a:gd name="T1" fmla="*/ 311 h 311"/>
                  <a:gd name="T2" fmla="*/ 0 w 310"/>
                  <a:gd name="T3" fmla="*/ 311 h 311"/>
                  <a:gd name="T4" fmla="*/ 310 w 310"/>
                  <a:gd name="T5" fmla="*/ 0 h 311"/>
                  <a:gd name="T6" fmla="*/ 310 w 310"/>
                  <a:gd name="T7" fmla="*/ 63 h 311"/>
                  <a:gd name="T8" fmla="*/ 63 w 310"/>
                  <a:gd name="T9" fmla="*/ 311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310" y="0"/>
                    </a:lnTo>
                    <a:lnTo>
                      <a:pt x="310" y="63"/>
                    </a:lnTo>
                    <a:lnTo>
                      <a:pt x="63" y="311"/>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15">
                <a:extLst>
                  <a:ext uri="{FF2B5EF4-FFF2-40B4-BE49-F238E27FC236}">
                    <a16:creationId xmlns:a16="http://schemas.microsoft.com/office/drawing/2014/main" id="{E33D4D5C-406A-A29A-1476-7302EDA706A2}"/>
                  </a:ext>
                </a:extLst>
              </p:cNvPr>
              <p:cNvSpPr>
                <a:spLocks/>
              </p:cNvSpPr>
              <p:nvPr/>
            </p:nvSpPr>
            <p:spPr bwMode="auto">
              <a:xfrm>
                <a:off x="5691188" y="4913313"/>
                <a:ext cx="30163" cy="30163"/>
              </a:xfrm>
              <a:custGeom>
                <a:avLst/>
                <a:gdLst>
                  <a:gd name="T0" fmla="*/ 52 w 52"/>
                  <a:gd name="T1" fmla="*/ 0 h 52"/>
                  <a:gd name="T2" fmla="*/ 52 w 52"/>
                  <a:gd name="T3" fmla="*/ 0 h 52"/>
                  <a:gd name="T4" fmla="*/ 52 w 52"/>
                  <a:gd name="T5" fmla="*/ 52 h 52"/>
                  <a:gd name="T6" fmla="*/ 0 w 52"/>
                  <a:gd name="T7" fmla="*/ 52 h 52"/>
                  <a:gd name="T8" fmla="*/ 52 w 52"/>
                  <a:gd name="T9" fmla="*/ 0 h 52"/>
                </a:gdLst>
                <a:ahLst/>
                <a:cxnLst>
                  <a:cxn ang="0">
                    <a:pos x="T0" y="T1"/>
                  </a:cxn>
                  <a:cxn ang="0">
                    <a:pos x="T2" y="T3"/>
                  </a:cxn>
                  <a:cxn ang="0">
                    <a:pos x="T4" y="T5"/>
                  </a:cxn>
                  <a:cxn ang="0">
                    <a:pos x="T6" y="T7"/>
                  </a:cxn>
                  <a:cxn ang="0">
                    <a:pos x="T8" y="T9"/>
                  </a:cxn>
                </a:cxnLst>
                <a:rect l="0" t="0" r="r" b="b"/>
                <a:pathLst>
                  <a:path w="52" h="52">
                    <a:moveTo>
                      <a:pt x="52" y="0"/>
                    </a:moveTo>
                    <a:lnTo>
                      <a:pt x="52" y="0"/>
                    </a:lnTo>
                    <a:lnTo>
                      <a:pt x="52" y="52"/>
                    </a:lnTo>
                    <a:lnTo>
                      <a:pt x="0" y="52"/>
                    </a:lnTo>
                    <a:lnTo>
                      <a:pt x="5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16">
                <a:extLst>
                  <a:ext uri="{FF2B5EF4-FFF2-40B4-BE49-F238E27FC236}">
                    <a16:creationId xmlns:a16="http://schemas.microsoft.com/office/drawing/2014/main" id="{7D5A81F6-8B38-C32F-438B-8B6CBE9E9002}"/>
                  </a:ext>
                </a:extLst>
              </p:cNvPr>
              <p:cNvSpPr>
                <a:spLocks/>
              </p:cNvSpPr>
              <p:nvPr/>
            </p:nvSpPr>
            <p:spPr bwMode="auto">
              <a:xfrm>
                <a:off x="5338763" y="4560888"/>
                <a:ext cx="252413" cy="252413"/>
              </a:xfrm>
              <a:custGeom>
                <a:avLst/>
                <a:gdLst>
                  <a:gd name="T0" fmla="*/ 376 w 439"/>
                  <a:gd name="T1" fmla="*/ 0 h 439"/>
                  <a:gd name="T2" fmla="*/ 376 w 439"/>
                  <a:gd name="T3" fmla="*/ 0 h 439"/>
                  <a:gd name="T4" fmla="*/ 0 w 439"/>
                  <a:gd name="T5" fmla="*/ 376 h 439"/>
                  <a:gd name="T6" fmla="*/ 0 w 439"/>
                  <a:gd name="T7" fmla="*/ 439 h 439"/>
                  <a:gd name="T8" fmla="*/ 439 w 439"/>
                  <a:gd name="T9" fmla="*/ 0 h 439"/>
                  <a:gd name="T10" fmla="*/ 376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376" y="0"/>
                    </a:moveTo>
                    <a:lnTo>
                      <a:pt x="376" y="0"/>
                    </a:lnTo>
                    <a:lnTo>
                      <a:pt x="0" y="376"/>
                    </a:lnTo>
                    <a:lnTo>
                      <a:pt x="0" y="439"/>
                    </a:lnTo>
                    <a:lnTo>
                      <a:pt x="439" y="0"/>
                    </a:lnTo>
                    <a:lnTo>
                      <a:pt x="37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17">
                <a:extLst>
                  <a:ext uri="{FF2B5EF4-FFF2-40B4-BE49-F238E27FC236}">
                    <a16:creationId xmlns:a16="http://schemas.microsoft.com/office/drawing/2014/main" id="{2E29B0C6-0E80-7A86-F79E-6DD2561E6646}"/>
                  </a:ext>
                </a:extLst>
              </p:cNvPr>
              <p:cNvSpPr>
                <a:spLocks/>
              </p:cNvSpPr>
              <p:nvPr/>
            </p:nvSpPr>
            <p:spPr bwMode="auto">
              <a:xfrm>
                <a:off x="5338763" y="4560888"/>
                <a:ext cx="103188" cy="103188"/>
              </a:xfrm>
              <a:custGeom>
                <a:avLst/>
                <a:gdLst>
                  <a:gd name="T0" fmla="*/ 118 w 181"/>
                  <a:gd name="T1" fmla="*/ 0 h 180"/>
                  <a:gd name="T2" fmla="*/ 118 w 181"/>
                  <a:gd name="T3" fmla="*/ 0 h 180"/>
                  <a:gd name="T4" fmla="*/ 0 w 181"/>
                  <a:gd name="T5" fmla="*/ 117 h 180"/>
                  <a:gd name="T6" fmla="*/ 0 w 181"/>
                  <a:gd name="T7" fmla="*/ 180 h 180"/>
                  <a:gd name="T8" fmla="*/ 181 w 181"/>
                  <a:gd name="T9" fmla="*/ 0 h 180"/>
                  <a:gd name="T10" fmla="*/ 118 w 181"/>
                  <a:gd name="T11" fmla="*/ 0 h 180"/>
                </a:gdLst>
                <a:ahLst/>
                <a:cxnLst>
                  <a:cxn ang="0">
                    <a:pos x="T0" y="T1"/>
                  </a:cxn>
                  <a:cxn ang="0">
                    <a:pos x="T2" y="T3"/>
                  </a:cxn>
                  <a:cxn ang="0">
                    <a:pos x="T4" y="T5"/>
                  </a:cxn>
                  <a:cxn ang="0">
                    <a:pos x="T6" y="T7"/>
                  </a:cxn>
                  <a:cxn ang="0">
                    <a:pos x="T8" y="T9"/>
                  </a:cxn>
                  <a:cxn ang="0">
                    <a:pos x="T10" y="T11"/>
                  </a:cxn>
                </a:cxnLst>
                <a:rect l="0" t="0" r="r" b="b"/>
                <a:pathLst>
                  <a:path w="181" h="180">
                    <a:moveTo>
                      <a:pt x="118" y="0"/>
                    </a:moveTo>
                    <a:lnTo>
                      <a:pt x="118" y="0"/>
                    </a:lnTo>
                    <a:lnTo>
                      <a:pt x="0" y="117"/>
                    </a:lnTo>
                    <a:lnTo>
                      <a:pt x="0" y="180"/>
                    </a:lnTo>
                    <a:lnTo>
                      <a:pt x="181" y="0"/>
                    </a:lnTo>
                    <a:lnTo>
                      <a:pt x="1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18">
                <a:extLst>
                  <a:ext uri="{FF2B5EF4-FFF2-40B4-BE49-F238E27FC236}">
                    <a16:creationId xmlns:a16="http://schemas.microsoft.com/office/drawing/2014/main" id="{754B3013-4037-3E19-783E-1859C965BBCE}"/>
                  </a:ext>
                </a:extLst>
              </p:cNvPr>
              <p:cNvSpPr>
                <a:spLocks/>
              </p:cNvSpPr>
              <p:nvPr/>
            </p:nvSpPr>
            <p:spPr bwMode="auto">
              <a:xfrm>
                <a:off x="5338763" y="4560888"/>
                <a:ext cx="177800" cy="177800"/>
              </a:xfrm>
              <a:custGeom>
                <a:avLst/>
                <a:gdLst>
                  <a:gd name="T0" fmla="*/ 247 w 310"/>
                  <a:gd name="T1" fmla="*/ 0 h 309"/>
                  <a:gd name="T2" fmla="*/ 247 w 310"/>
                  <a:gd name="T3" fmla="*/ 0 h 309"/>
                  <a:gd name="T4" fmla="*/ 0 w 310"/>
                  <a:gd name="T5" fmla="*/ 246 h 309"/>
                  <a:gd name="T6" fmla="*/ 0 w 310"/>
                  <a:gd name="T7" fmla="*/ 309 h 309"/>
                  <a:gd name="T8" fmla="*/ 310 w 310"/>
                  <a:gd name="T9" fmla="*/ 0 h 309"/>
                  <a:gd name="T10" fmla="*/ 247 w 310"/>
                  <a:gd name="T11" fmla="*/ 0 h 309"/>
                </a:gdLst>
                <a:ahLst/>
                <a:cxnLst>
                  <a:cxn ang="0">
                    <a:pos x="T0" y="T1"/>
                  </a:cxn>
                  <a:cxn ang="0">
                    <a:pos x="T2" y="T3"/>
                  </a:cxn>
                  <a:cxn ang="0">
                    <a:pos x="T4" y="T5"/>
                  </a:cxn>
                  <a:cxn ang="0">
                    <a:pos x="T6" y="T7"/>
                  </a:cxn>
                  <a:cxn ang="0">
                    <a:pos x="T8" y="T9"/>
                  </a:cxn>
                  <a:cxn ang="0">
                    <a:pos x="T10" y="T11"/>
                  </a:cxn>
                </a:cxnLst>
                <a:rect l="0" t="0" r="r" b="b"/>
                <a:pathLst>
                  <a:path w="310" h="309">
                    <a:moveTo>
                      <a:pt x="247" y="0"/>
                    </a:moveTo>
                    <a:lnTo>
                      <a:pt x="247" y="0"/>
                    </a:lnTo>
                    <a:lnTo>
                      <a:pt x="0" y="246"/>
                    </a:lnTo>
                    <a:lnTo>
                      <a:pt x="0" y="309"/>
                    </a:lnTo>
                    <a:lnTo>
                      <a:pt x="310" y="0"/>
                    </a:lnTo>
                    <a:lnTo>
                      <a:pt x="2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19">
                <a:extLst>
                  <a:ext uri="{FF2B5EF4-FFF2-40B4-BE49-F238E27FC236}">
                    <a16:creationId xmlns:a16="http://schemas.microsoft.com/office/drawing/2014/main" id="{17F5E643-F30E-3E82-E813-5A57B1B519AB}"/>
                  </a:ext>
                </a:extLst>
              </p:cNvPr>
              <p:cNvSpPr>
                <a:spLocks/>
              </p:cNvSpPr>
              <p:nvPr/>
            </p:nvSpPr>
            <p:spPr bwMode="auto">
              <a:xfrm>
                <a:off x="6764338" y="5986463"/>
                <a:ext cx="103188" cy="103188"/>
              </a:xfrm>
              <a:custGeom>
                <a:avLst/>
                <a:gdLst>
                  <a:gd name="T0" fmla="*/ 0 w 181"/>
                  <a:gd name="T1" fmla="*/ 181 h 181"/>
                  <a:gd name="T2" fmla="*/ 0 w 181"/>
                  <a:gd name="T3" fmla="*/ 181 h 181"/>
                  <a:gd name="T4" fmla="*/ 63 w 181"/>
                  <a:gd name="T5" fmla="*/ 181 h 181"/>
                  <a:gd name="T6" fmla="*/ 181 w 181"/>
                  <a:gd name="T7" fmla="*/ 62 h 181"/>
                  <a:gd name="T8" fmla="*/ 181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63" y="181"/>
                    </a:lnTo>
                    <a:lnTo>
                      <a:pt x="181" y="62"/>
                    </a:lnTo>
                    <a:lnTo>
                      <a:pt x="181" y="0"/>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20">
                <a:extLst>
                  <a:ext uri="{FF2B5EF4-FFF2-40B4-BE49-F238E27FC236}">
                    <a16:creationId xmlns:a16="http://schemas.microsoft.com/office/drawing/2014/main" id="{A0A7FEB4-EA4A-4023-B8D8-1199C93D5526}"/>
                  </a:ext>
                </a:extLst>
              </p:cNvPr>
              <p:cNvSpPr>
                <a:spLocks/>
              </p:cNvSpPr>
              <p:nvPr/>
            </p:nvSpPr>
            <p:spPr bwMode="auto">
              <a:xfrm>
                <a:off x="6484938" y="5707063"/>
                <a:ext cx="382588" cy="382588"/>
              </a:xfrm>
              <a:custGeom>
                <a:avLst/>
                <a:gdLst>
                  <a:gd name="T0" fmla="*/ 636 w 667"/>
                  <a:gd name="T1" fmla="*/ 0 h 666"/>
                  <a:gd name="T2" fmla="*/ 636 w 667"/>
                  <a:gd name="T3" fmla="*/ 0 h 666"/>
                  <a:gd name="T4" fmla="*/ 0 w 667"/>
                  <a:gd name="T5" fmla="*/ 635 h 666"/>
                  <a:gd name="T6" fmla="*/ 0 w 667"/>
                  <a:gd name="T7" fmla="*/ 666 h 666"/>
                  <a:gd name="T8" fmla="*/ 32 w 667"/>
                  <a:gd name="T9" fmla="*/ 666 h 666"/>
                  <a:gd name="T10" fmla="*/ 667 w 667"/>
                  <a:gd name="T11" fmla="*/ 31 h 666"/>
                  <a:gd name="T12" fmla="*/ 667 w 667"/>
                  <a:gd name="T13" fmla="*/ 0 h 666"/>
                  <a:gd name="T14" fmla="*/ 636 w 667"/>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666">
                    <a:moveTo>
                      <a:pt x="636" y="0"/>
                    </a:moveTo>
                    <a:lnTo>
                      <a:pt x="636" y="0"/>
                    </a:lnTo>
                    <a:lnTo>
                      <a:pt x="0" y="635"/>
                    </a:lnTo>
                    <a:lnTo>
                      <a:pt x="0" y="666"/>
                    </a:lnTo>
                    <a:lnTo>
                      <a:pt x="32" y="666"/>
                    </a:lnTo>
                    <a:lnTo>
                      <a:pt x="667" y="31"/>
                    </a:lnTo>
                    <a:lnTo>
                      <a:pt x="667" y="0"/>
                    </a:lnTo>
                    <a:lnTo>
                      <a:pt x="63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21">
                <a:extLst>
                  <a:ext uri="{FF2B5EF4-FFF2-40B4-BE49-F238E27FC236}">
                    <a16:creationId xmlns:a16="http://schemas.microsoft.com/office/drawing/2014/main" id="{79A1380E-41C5-8D7C-1C22-4D14DF49032B}"/>
                  </a:ext>
                </a:extLst>
              </p:cNvPr>
              <p:cNvSpPr>
                <a:spLocks/>
              </p:cNvSpPr>
              <p:nvPr/>
            </p:nvSpPr>
            <p:spPr bwMode="auto">
              <a:xfrm>
                <a:off x="6484938" y="5707063"/>
                <a:ext cx="30163" cy="30163"/>
              </a:xfrm>
              <a:custGeom>
                <a:avLst/>
                <a:gdLst>
                  <a:gd name="T0" fmla="*/ 0 w 52"/>
                  <a:gd name="T1" fmla="*/ 0 h 52"/>
                  <a:gd name="T2" fmla="*/ 0 w 52"/>
                  <a:gd name="T3" fmla="*/ 0 h 52"/>
                  <a:gd name="T4" fmla="*/ 52 w 52"/>
                  <a:gd name="T5" fmla="*/ 0 h 52"/>
                  <a:gd name="T6" fmla="*/ 0 w 52"/>
                  <a:gd name="T7" fmla="*/ 52 h 52"/>
                  <a:gd name="T8" fmla="*/ 0 w 52"/>
                  <a:gd name="T9" fmla="*/ 0 h 52"/>
                </a:gdLst>
                <a:ahLst/>
                <a:cxnLst>
                  <a:cxn ang="0">
                    <a:pos x="T0" y="T1"/>
                  </a:cxn>
                  <a:cxn ang="0">
                    <a:pos x="T2" y="T3"/>
                  </a:cxn>
                  <a:cxn ang="0">
                    <a:pos x="T4" y="T5"/>
                  </a:cxn>
                  <a:cxn ang="0">
                    <a:pos x="T6" y="T7"/>
                  </a:cxn>
                  <a:cxn ang="0">
                    <a:pos x="T8" y="T9"/>
                  </a:cxn>
                </a:cxnLst>
                <a:rect l="0" t="0" r="r" b="b"/>
                <a:pathLst>
                  <a:path w="52" h="52">
                    <a:moveTo>
                      <a:pt x="0" y="0"/>
                    </a:moveTo>
                    <a:lnTo>
                      <a:pt x="0" y="0"/>
                    </a:lnTo>
                    <a:lnTo>
                      <a:pt x="52" y="0"/>
                    </a:lnTo>
                    <a:lnTo>
                      <a:pt x="0" y="5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22">
                <a:extLst>
                  <a:ext uri="{FF2B5EF4-FFF2-40B4-BE49-F238E27FC236}">
                    <a16:creationId xmlns:a16="http://schemas.microsoft.com/office/drawing/2014/main" id="{D87545C3-EE71-95BF-F6D1-7AECC3AECB4D}"/>
                  </a:ext>
                </a:extLst>
              </p:cNvPr>
              <p:cNvSpPr>
                <a:spLocks/>
              </p:cNvSpPr>
              <p:nvPr/>
            </p:nvSpPr>
            <p:spPr bwMode="auto">
              <a:xfrm>
                <a:off x="6484938" y="5707063"/>
                <a:ext cx="327025" cy="327025"/>
              </a:xfrm>
              <a:custGeom>
                <a:avLst/>
                <a:gdLst>
                  <a:gd name="T0" fmla="*/ 0 w 570"/>
                  <a:gd name="T1" fmla="*/ 506 h 569"/>
                  <a:gd name="T2" fmla="*/ 0 w 570"/>
                  <a:gd name="T3" fmla="*/ 506 h 569"/>
                  <a:gd name="T4" fmla="*/ 507 w 570"/>
                  <a:gd name="T5" fmla="*/ 0 h 569"/>
                  <a:gd name="T6" fmla="*/ 570 w 570"/>
                  <a:gd name="T7" fmla="*/ 0 h 569"/>
                  <a:gd name="T8" fmla="*/ 0 w 570"/>
                  <a:gd name="T9" fmla="*/ 569 h 569"/>
                  <a:gd name="T10" fmla="*/ 0 w 570"/>
                  <a:gd name="T11" fmla="*/ 506 h 569"/>
                </a:gdLst>
                <a:ahLst/>
                <a:cxnLst>
                  <a:cxn ang="0">
                    <a:pos x="T0" y="T1"/>
                  </a:cxn>
                  <a:cxn ang="0">
                    <a:pos x="T2" y="T3"/>
                  </a:cxn>
                  <a:cxn ang="0">
                    <a:pos x="T4" y="T5"/>
                  </a:cxn>
                  <a:cxn ang="0">
                    <a:pos x="T6" y="T7"/>
                  </a:cxn>
                  <a:cxn ang="0">
                    <a:pos x="T8" y="T9"/>
                  </a:cxn>
                  <a:cxn ang="0">
                    <a:pos x="T10" y="T11"/>
                  </a:cxn>
                </a:cxnLst>
                <a:rect l="0" t="0" r="r" b="b"/>
                <a:pathLst>
                  <a:path w="570" h="569">
                    <a:moveTo>
                      <a:pt x="0" y="506"/>
                    </a:moveTo>
                    <a:lnTo>
                      <a:pt x="0" y="506"/>
                    </a:lnTo>
                    <a:lnTo>
                      <a:pt x="507" y="0"/>
                    </a:lnTo>
                    <a:lnTo>
                      <a:pt x="570" y="0"/>
                    </a:lnTo>
                    <a:lnTo>
                      <a:pt x="0" y="569"/>
                    </a:lnTo>
                    <a:lnTo>
                      <a:pt x="0" y="50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23">
                <a:extLst>
                  <a:ext uri="{FF2B5EF4-FFF2-40B4-BE49-F238E27FC236}">
                    <a16:creationId xmlns:a16="http://schemas.microsoft.com/office/drawing/2014/main" id="{B5507D05-8498-31AE-BB7D-F279A14D9697}"/>
                  </a:ext>
                </a:extLst>
              </p:cNvPr>
              <p:cNvSpPr>
                <a:spLocks/>
              </p:cNvSpPr>
              <p:nvPr/>
            </p:nvSpPr>
            <p:spPr bwMode="auto">
              <a:xfrm>
                <a:off x="6615113" y="5837238"/>
                <a:ext cx="252413" cy="252413"/>
              </a:xfrm>
              <a:custGeom>
                <a:avLst/>
                <a:gdLst>
                  <a:gd name="T0" fmla="*/ 0 w 439"/>
                  <a:gd name="T1" fmla="*/ 440 h 440"/>
                  <a:gd name="T2" fmla="*/ 0 w 439"/>
                  <a:gd name="T3" fmla="*/ 440 h 440"/>
                  <a:gd name="T4" fmla="*/ 63 w 439"/>
                  <a:gd name="T5" fmla="*/ 440 h 440"/>
                  <a:gd name="T6" fmla="*/ 439 w 439"/>
                  <a:gd name="T7" fmla="*/ 63 h 440"/>
                  <a:gd name="T8" fmla="*/ 439 w 439"/>
                  <a:gd name="T9" fmla="*/ 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63" y="440"/>
                    </a:lnTo>
                    <a:lnTo>
                      <a:pt x="439" y="63"/>
                    </a:lnTo>
                    <a:lnTo>
                      <a:pt x="439" y="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24">
                <a:extLst>
                  <a:ext uri="{FF2B5EF4-FFF2-40B4-BE49-F238E27FC236}">
                    <a16:creationId xmlns:a16="http://schemas.microsoft.com/office/drawing/2014/main" id="{B94F488B-B76F-27CB-9F91-F4EA55794644}"/>
                  </a:ext>
                </a:extLst>
              </p:cNvPr>
              <p:cNvSpPr>
                <a:spLocks/>
              </p:cNvSpPr>
              <p:nvPr/>
            </p:nvSpPr>
            <p:spPr bwMode="auto">
              <a:xfrm>
                <a:off x="6542088" y="5764213"/>
                <a:ext cx="325438" cy="325438"/>
              </a:xfrm>
              <a:custGeom>
                <a:avLst/>
                <a:gdLst>
                  <a:gd name="T0" fmla="*/ 0 w 569"/>
                  <a:gd name="T1" fmla="*/ 569 h 569"/>
                  <a:gd name="T2" fmla="*/ 0 w 569"/>
                  <a:gd name="T3" fmla="*/ 569 h 569"/>
                  <a:gd name="T4" fmla="*/ 63 w 569"/>
                  <a:gd name="T5" fmla="*/ 569 h 569"/>
                  <a:gd name="T6" fmla="*/ 569 w 569"/>
                  <a:gd name="T7" fmla="*/ 63 h 569"/>
                  <a:gd name="T8" fmla="*/ 569 w 569"/>
                  <a:gd name="T9" fmla="*/ 0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63" y="569"/>
                    </a:lnTo>
                    <a:lnTo>
                      <a:pt x="569" y="63"/>
                    </a:lnTo>
                    <a:lnTo>
                      <a:pt x="569" y="0"/>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25">
                <a:extLst>
                  <a:ext uri="{FF2B5EF4-FFF2-40B4-BE49-F238E27FC236}">
                    <a16:creationId xmlns:a16="http://schemas.microsoft.com/office/drawing/2014/main" id="{29844332-705A-D402-89D3-360AB629693B}"/>
                  </a:ext>
                </a:extLst>
              </p:cNvPr>
              <p:cNvSpPr>
                <a:spLocks/>
              </p:cNvSpPr>
              <p:nvPr/>
            </p:nvSpPr>
            <p:spPr bwMode="auto">
              <a:xfrm>
                <a:off x="6689726" y="5911850"/>
                <a:ext cx="177800" cy="177800"/>
              </a:xfrm>
              <a:custGeom>
                <a:avLst/>
                <a:gdLst>
                  <a:gd name="T0" fmla="*/ 0 w 310"/>
                  <a:gd name="T1" fmla="*/ 311 h 311"/>
                  <a:gd name="T2" fmla="*/ 0 w 310"/>
                  <a:gd name="T3" fmla="*/ 311 h 311"/>
                  <a:gd name="T4" fmla="*/ 63 w 310"/>
                  <a:gd name="T5" fmla="*/ 311 h 311"/>
                  <a:gd name="T6" fmla="*/ 310 w 310"/>
                  <a:gd name="T7" fmla="*/ 63 h 311"/>
                  <a:gd name="T8" fmla="*/ 310 w 310"/>
                  <a:gd name="T9" fmla="*/ 0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63" y="311"/>
                    </a:lnTo>
                    <a:lnTo>
                      <a:pt x="310" y="63"/>
                    </a:lnTo>
                    <a:lnTo>
                      <a:pt x="310" y="0"/>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26">
                <a:extLst>
                  <a:ext uri="{FF2B5EF4-FFF2-40B4-BE49-F238E27FC236}">
                    <a16:creationId xmlns:a16="http://schemas.microsoft.com/office/drawing/2014/main" id="{7B2409E5-CC27-9926-DDBC-B58A6B7064D7}"/>
                  </a:ext>
                </a:extLst>
              </p:cNvPr>
              <p:cNvSpPr>
                <a:spLocks/>
              </p:cNvSpPr>
              <p:nvPr/>
            </p:nvSpPr>
            <p:spPr bwMode="auto">
              <a:xfrm>
                <a:off x="6837363" y="6059488"/>
                <a:ext cx="30163" cy="30163"/>
              </a:xfrm>
              <a:custGeom>
                <a:avLst/>
                <a:gdLst>
                  <a:gd name="T0" fmla="*/ 0 w 52"/>
                  <a:gd name="T1" fmla="*/ 52 h 52"/>
                  <a:gd name="T2" fmla="*/ 0 w 52"/>
                  <a:gd name="T3" fmla="*/ 52 h 52"/>
                  <a:gd name="T4" fmla="*/ 52 w 52"/>
                  <a:gd name="T5" fmla="*/ 52 h 52"/>
                  <a:gd name="T6" fmla="*/ 52 w 52"/>
                  <a:gd name="T7" fmla="*/ 0 h 52"/>
                  <a:gd name="T8" fmla="*/ 0 w 52"/>
                  <a:gd name="T9" fmla="*/ 52 h 52"/>
                </a:gdLst>
                <a:ahLst/>
                <a:cxnLst>
                  <a:cxn ang="0">
                    <a:pos x="T0" y="T1"/>
                  </a:cxn>
                  <a:cxn ang="0">
                    <a:pos x="T2" y="T3"/>
                  </a:cxn>
                  <a:cxn ang="0">
                    <a:pos x="T4" y="T5"/>
                  </a:cxn>
                  <a:cxn ang="0">
                    <a:pos x="T6" y="T7"/>
                  </a:cxn>
                  <a:cxn ang="0">
                    <a:pos x="T8" y="T9"/>
                  </a:cxn>
                </a:cxnLst>
                <a:rect l="0" t="0" r="r" b="b"/>
                <a:pathLst>
                  <a:path w="52" h="52">
                    <a:moveTo>
                      <a:pt x="0" y="52"/>
                    </a:moveTo>
                    <a:lnTo>
                      <a:pt x="0" y="52"/>
                    </a:lnTo>
                    <a:lnTo>
                      <a:pt x="52" y="52"/>
                    </a:lnTo>
                    <a:lnTo>
                      <a:pt x="52" y="0"/>
                    </a:lnTo>
                    <a:lnTo>
                      <a:pt x="0" y="5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27">
                <a:extLst>
                  <a:ext uri="{FF2B5EF4-FFF2-40B4-BE49-F238E27FC236}">
                    <a16:creationId xmlns:a16="http://schemas.microsoft.com/office/drawing/2014/main" id="{8BE7C8EA-F910-BFC9-E687-60C148E09245}"/>
                  </a:ext>
                </a:extLst>
              </p:cNvPr>
              <p:cNvSpPr>
                <a:spLocks/>
              </p:cNvSpPr>
              <p:nvPr/>
            </p:nvSpPr>
            <p:spPr bwMode="auto">
              <a:xfrm>
                <a:off x="6484938" y="5707063"/>
                <a:ext cx="252413" cy="252413"/>
              </a:xfrm>
              <a:custGeom>
                <a:avLst/>
                <a:gdLst>
                  <a:gd name="T0" fmla="*/ 0 w 440"/>
                  <a:gd name="T1" fmla="*/ 377 h 440"/>
                  <a:gd name="T2" fmla="*/ 0 w 440"/>
                  <a:gd name="T3" fmla="*/ 377 h 440"/>
                  <a:gd name="T4" fmla="*/ 377 w 440"/>
                  <a:gd name="T5" fmla="*/ 0 h 440"/>
                  <a:gd name="T6" fmla="*/ 440 w 440"/>
                  <a:gd name="T7" fmla="*/ 0 h 440"/>
                  <a:gd name="T8" fmla="*/ 0 w 440"/>
                  <a:gd name="T9" fmla="*/ 440 h 440"/>
                  <a:gd name="T10" fmla="*/ 0 w 440"/>
                  <a:gd name="T11" fmla="*/ 377 h 440"/>
                </a:gdLst>
                <a:ahLst/>
                <a:cxnLst>
                  <a:cxn ang="0">
                    <a:pos x="T0" y="T1"/>
                  </a:cxn>
                  <a:cxn ang="0">
                    <a:pos x="T2" y="T3"/>
                  </a:cxn>
                  <a:cxn ang="0">
                    <a:pos x="T4" y="T5"/>
                  </a:cxn>
                  <a:cxn ang="0">
                    <a:pos x="T6" y="T7"/>
                  </a:cxn>
                  <a:cxn ang="0">
                    <a:pos x="T8" y="T9"/>
                  </a:cxn>
                  <a:cxn ang="0">
                    <a:pos x="T10" y="T11"/>
                  </a:cxn>
                </a:cxnLst>
                <a:rect l="0" t="0" r="r" b="b"/>
                <a:pathLst>
                  <a:path w="440" h="440">
                    <a:moveTo>
                      <a:pt x="0" y="377"/>
                    </a:moveTo>
                    <a:lnTo>
                      <a:pt x="0" y="377"/>
                    </a:lnTo>
                    <a:lnTo>
                      <a:pt x="377" y="0"/>
                    </a:lnTo>
                    <a:lnTo>
                      <a:pt x="440" y="0"/>
                    </a:lnTo>
                    <a:lnTo>
                      <a:pt x="0" y="440"/>
                    </a:lnTo>
                    <a:lnTo>
                      <a:pt x="0" y="37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28">
                <a:extLst>
                  <a:ext uri="{FF2B5EF4-FFF2-40B4-BE49-F238E27FC236}">
                    <a16:creationId xmlns:a16="http://schemas.microsoft.com/office/drawing/2014/main" id="{919E2EEF-90DE-397C-2176-29A4000DC2A2}"/>
                  </a:ext>
                </a:extLst>
              </p:cNvPr>
              <p:cNvSpPr>
                <a:spLocks/>
              </p:cNvSpPr>
              <p:nvPr/>
            </p:nvSpPr>
            <p:spPr bwMode="auto">
              <a:xfrm>
                <a:off x="6484938" y="5707063"/>
                <a:ext cx="104775" cy="104775"/>
              </a:xfrm>
              <a:custGeom>
                <a:avLst/>
                <a:gdLst>
                  <a:gd name="T0" fmla="*/ 0 w 182"/>
                  <a:gd name="T1" fmla="*/ 118 h 181"/>
                  <a:gd name="T2" fmla="*/ 0 w 182"/>
                  <a:gd name="T3" fmla="*/ 118 h 181"/>
                  <a:gd name="T4" fmla="*/ 119 w 182"/>
                  <a:gd name="T5" fmla="*/ 0 h 181"/>
                  <a:gd name="T6" fmla="*/ 182 w 182"/>
                  <a:gd name="T7" fmla="*/ 0 h 181"/>
                  <a:gd name="T8" fmla="*/ 0 w 182"/>
                  <a:gd name="T9" fmla="*/ 181 h 181"/>
                  <a:gd name="T10" fmla="*/ 0 w 182"/>
                  <a:gd name="T11" fmla="*/ 118 h 181"/>
                </a:gdLst>
                <a:ahLst/>
                <a:cxnLst>
                  <a:cxn ang="0">
                    <a:pos x="T0" y="T1"/>
                  </a:cxn>
                  <a:cxn ang="0">
                    <a:pos x="T2" y="T3"/>
                  </a:cxn>
                  <a:cxn ang="0">
                    <a:pos x="T4" y="T5"/>
                  </a:cxn>
                  <a:cxn ang="0">
                    <a:pos x="T6" y="T7"/>
                  </a:cxn>
                  <a:cxn ang="0">
                    <a:pos x="T8" y="T9"/>
                  </a:cxn>
                  <a:cxn ang="0">
                    <a:pos x="T10" y="T11"/>
                  </a:cxn>
                </a:cxnLst>
                <a:rect l="0" t="0" r="r" b="b"/>
                <a:pathLst>
                  <a:path w="182" h="181">
                    <a:moveTo>
                      <a:pt x="0" y="118"/>
                    </a:moveTo>
                    <a:lnTo>
                      <a:pt x="0" y="118"/>
                    </a:lnTo>
                    <a:lnTo>
                      <a:pt x="119" y="0"/>
                    </a:lnTo>
                    <a:lnTo>
                      <a:pt x="182" y="0"/>
                    </a:lnTo>
                    <a:lnTo>
                      <a:pt x="0" y="181"/>
                    </a:lnTo>
                    <a:lnTo>
                      <a:pt x="0" y="11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29">
                <a:extLst>
                  <a:ext uri="{FF2B5EF4-FFF2-40B4-BE49-F238E27FC236}">
                    <a16:creationId xmlns:a16="http://schemas.microsoft.com/office/drawing/2014/main" id="{6F211E36-B22C-8B42-0110-1A1B0D138E44}"/>
                  </a:ext>
                </a:extLst>
              </p:cNvPr>
              <p:cNvSpPr>
                <a:spLocks/>
              </p:cNvSpPr>
              <p:nvPr/>
            </p:nvSpPr>
            <p:spPr bwMode="auto">
              <a:xfrm>
                <a:off x="6484938" y="5707063"/>
                <a:ext cx="177800" cy="177800"/>
              </a:xfrm>
              <a:custGeom>
                <a:avLst/>
                <a:gdLst>
                  <a:gd name="T0" fmla="*/ 0 w 311"/>
                  <a:gd name="T1" fmla="*/ 247 h 310"/>
                  <a:gd name="T2" fmla="*/ 0 w 311"/>
                  <a:gd name="T3" fmla="*/ 247 h 310"/>
                  <a:gd name="T4" fmla="*/ 248 w 311"/>
                  <a:gd name="T5" fmla="*/ 0 h 310"/>
                  <a:gd name="T6" fmla="*/ 311 w 311"/>
                  <a:gd name="T7" fmla="*/ 0 h 310"/>
                  <a:gd name="T8" fmla="*/ 0 w 311"/>
                  <a:gd name="T9" fmla="*/ 310 h 310"/>
                  <a:gd name="T10" fmla="*/ 0 w 311"/>
                  <a:gd name="T11" fmla="*/ 247 h 310"/>
                </a:gdLst>
                <a:ahLst/>
                <a:cxnLst>
                  <a:cxn ang="0">
                    <a:pos x="T0" y="T1"/>
                  </a:cxn>
                  <a:cxn ang="0">
                    <a:pos x="T2" y="T3"/>
                  </a:cxn>
                  <a:cxn ang="0">
                    <a:pos x="T4" y="T5"/>
                  </a:cxn>
                  <a:cxn ang="0">
                    <a:pos x="T6" y="T7"/>
                  </a:cxn>
                  <a:cxn ang="0">
                    <a:pos x="T8" y="T9"/>
                  </a:cxn>
                  <a:cxn ang="0">
                    <a:pos x="T10" y="T11"/>
                  </a:cxn>
                </a:cxnLst>
                <a:rect l="0" t="0" r="r" b="b"/>
                <a:pathLst>
                  <a:path w="311" h="310">
                    <a:moveTo>
                      <a:pt x="0" y="247"/>
                    </a:moveTo>
                    <a:lnTo>
                      <a:pt x="0" y="247"/>
                    </a:lnTo>
                    <a:lnTo>
                      <a:pt x="248" y="0"/>
                    </a:lnTo>
                    <a:lnTo>
                      <a:pt x="311" y="0"/>
                    </a:lnTo>
                    <a:lnTo>
                      <a:pt x="0" y="310"/>
                    </a:lnTo>
                    <a:lnTo>
                      <a:pt x="0" y="2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3" name="Rectangle 2">
            <a:extLst>
              <a:ext uri="{FF2B5EF4-FFF2-40B4-BE49-F238E27FC236}">
                <a16:creationId xmlns:a16="http://schemas.microsoft.com/office/drawing/2014/main" id="{F80ED34E-CE69-3407-2E65-95D5901BCD69}"/>
              </a:ext>
            </a:extLst>
          </p:cNvPr>
          <p:cNvSpPr/>
          <p:nvPr/>
        </p:nvSpPr>
        <p:spPr>
          <a:xfrm>
            <a:off x="2815" y="3676616"/>
            <a:ext cx="3969110" cy="695359"/>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lIns="432000" tIns="108000" bIns="108000" rtlCol="0" anchor="ct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Georgia"/>
                <a:ea typeface="+mn-ea"/>
                <a:cs typeface="+mn-cs"/>
              </a:rPr>
              <a:t>Table of contents</a:t>
            </a:r>
          </a:p>
        </p:txBody>
      </p:sp>
      <p:grpSp>
        <p:nvGrpSpPr>
          <p:cNvPr id="7" name="Group 6">
            <a:extLst>
              <a:ext uri="{FF2B5EF4-FFF2-40B4-BE49-F238E27FC236}">
                <a16:creationId xmlns:a16="http://schemas.microsoft.com/office/drawing/2014/main" id="{5580E46F-C201-B115-7EDA-B75BEA4093AC}"/>
              </a:ext>
            </a:extLst>
          </p:cNvPr>
          <p:cNvGrpSpPr/>
          <p:nvPr/>
        </p:nvGrpSpPr>
        <p:grpSpPr>
          <a:xfrm flipH="1" flipV="1">
            <a:off x="10282237" y="379094"/>
            <a:ext cx="1528763" cy="1528763"/>
            <a:chOff x="5338763" y="4560888"/>
            <a:chExt cx="1528763" cy="1528763"/>
          </a:xfrm>
        </p:grpSpPr>
        <p:sp>
          <p:nvSpPr>
            <p:cNvPr id="8" name="Freeform 5">
              <a:extLst>
                <a:ext uri="{FF2B5EF4-FFF2-40B4-BE49-F238E27FC236}">
                  <a16:creationId xmlns:a16="http://schemas.microsoft.com/office/drawing/2014/main" id="{4B703A0F-6D36-BF8B-6D37-BD5054277D6D}"/>
                </a:ext>
              </a:extLst>
            </p:cNvPr>
            <p:cNvSpPr>
              <a:spLocks/>
            </p:cNvSpPr>
            <p:nvPr/>
          </p:nvSpPr>
          <p:spPr bwMode="auto">
            <a:xfrm>
              <a:off x="5338763" y="4941888"/>
              <a:ext cx="382588" cy="382588"/>
            </a:xfrm>
            <a:custGeom>
              <a:avLst/>
              <a:gdLst>
                <a:gd name="T0" fmla="*/ 0 w 666"/>
                <a:gd name="T1" fmla="*/ 667 h 667"/>
                <a:gd name="T2" fmla="*/ 0 w 666"/>
                <a:gd name="T3" fmla="*/ 667 h 667"/>
                <a:gd name="T4" fmla="*/ 666 w 666"/>
                <a:gd name="T5" fmla="*/ 667 h 667"/>
                <a:gd name="T6" fmla="*/ 666 w 666"/>
                <a:gd name="T7" fmla="*/ 0 h 667"/>
                <a:gd name="T8" fmla="*/ 0 w 666"/>
                <a:gd name="T9" fmla="*/ 0 h 667"/>
                <a:gd name="T10" fmla="*/ 0 w 666"/>
                <a:gd name="T11" fmla="*/ 667 h 667"/>
              </a:gdLst>
              <a:ahLst/>
              <a:cxnLst>
                <a:cxn ang="0">
                  <a:pos x="T0" y="T1"/>
                </a:cxn>
                <a:cxn ang="0">
                  <a:pos x="T2" y="T3"/>
                </a:cxn>
                <a:cxn ang="0">
                  <a:pos x="T4" y="T5"/>
                </a:cxn>
                <a:cxn ang="0">
                  <a:pos x="T6" y="T7"/>
                </a:cxn>
                <a:cxn ang="0">
                  <a:pos x="T8" y="T9"/>
                </a:cxn>
                <a:cxn ang="0">
                  <a:pos x="T10" y="T11"/>
                </a:cxn>
              </a:cxnLst>
              <a:rect l="0" t="0" r="r" b="b"/>
              <a:pathLst>
                <a:path w="666" h="667">
                  <a:moveTo>
                    <a:pt x="0" y="667"/>
                  </a:moveTo>
                  <a:lnTo>
                    <a:pt x="0" y="667"/>
                  </a:lnTo>
                  <a:lnTo>
                    <a:pt x="666" y="667"/>
                  </a:lnTo>
                  <a:lnTo>
                    <a:pt x="666"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6">
              <a:extLst>
                <a:ext uri="{FF2B5EF4-FFF2-40B4-BE49-F238E27FC236}">
                  <a16:creationId xmlns:a16="http://schemas.microsoft.com/office/drawing/2014/main" id="{F096E2A8-01A3-8C56-5D89-ED378BAF027B}"/>
                </a:ext>
              </a:extLst>
            </p:cNvPr>
            <p:cNvSpPr>
              <a:spLocks/>
            </p:cNvSpPr>
            <p:nvPr/>
          </p:nvSpPr>
          <p:spPr bwMode="auto">
            <a:xfrm>
              <a:off x="5338763" y="5324475"/>
              <a:ext cx="382588" cy="765175"/>
            </a:xfrm>
            <a:custGeom>
              <a:avLst/>
              <a:gdLst>
                <a:gd name="T0" fmla="*/ 0 w 666"/>
                <a:gd name="T1" fmla="*/ 1334 h 1334"/>
                <a:gd name="T2" fmla="*/ 0 w 666"/>
                <a:gd name="T3" fmla="*/ 1334 h 1334"/>
                <a:gd name="T4" fmla="*/ 666 w 666"/>
                <a:gd name="T5" fmla="*/ 1334 h 1334"/>
                <a:gd name="T6" fmla="*/ 666 w 666"/>
                <a:gd name="T7" fmla="*/ 0 h 1334"/>
                <a:gd name="T8" fmla="*/ 0 w 666"/>
                <a:gd name="T9" fmla="*/ 0 h 1334"/>
                <a:gd name="T10" fmla="*/ 0 w 666"/>
                <a:gd name="T11" fmla="*/ 1334 h 1334"/>
              </a:gdLst>
              <a:ahLst/>
              <a:cxnLst>
                <a:cxn ang="0">
                  <a:pos x="T0" y="T1"/>
                </a:cxn>
                <a:cxn ang="0">
                  <a:pos x="T2" y="T3"/>
                </a:cxn>
                <a:cxn ang="0">
                  <a:pos x="T4" y="T5"/>
                </a:cxn>
                <a:cxn ang="0">
                  <a:pos x="T6" y="T7"/>
                </a:cxn>
                <a:cxn ang="0">
                  <a:pos x="T8" y="T9"/>
                </a:cxn>
                <a:cxn ang="0">
                  <a:pos x="T10" y="T11"/>
                </a:cxn>
              </a:cxnLst>
              <a:rect l="0" t="0" r="r" b="b"/>
              <a:pathLst>
                <a:path w="666" h="1334">
                  <a:moveTo>
                    <a:pt x="0" y="1334"/>
                  </a:moveTo>
                  <a:lnTo>
                    <a:pt x="0" y="1334"/>
                  </a:lnTo>
                  <a:lnTo>
                    <a:pt x="666" y="1334"/>
                  </a:lnTo>
                  <a:lnTo>
                    <a:pt x="666" y="0"/>
                  </a:lnTo>
                  <a:lnTo>
                    <a:pt x="0" y="0"/>
                  </a:lnTo>
                  <a:lnTo>
                    <a:pt x="0" y="133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7">
              <a:extLst>
                <a:ext uri="{FF2B5EF4-FFF2-40B4-BE49-F238E27FC236}">
                  <a16:creationId xmlns:a16="http://schemas.microsoft.com/office/drawing/2014/main" id="{EB82396A-D1E5-25FF-5B0B-50DF31CD2922}"/>
                </a:ext>
              </a:extLst>
            </p:cNvPr>
            <p:cNvSpPr>
              <a:spLocks/>
            </p:cNvSpPr>
            <p:nvPr/>
          </p:nvSpPr>
          <p:spPr bwMode="auto">
            <a:xfrm>
              <a:off x="5721351" y="5707063"/>
              <a:ext cx="763588" cy="382588"/>
            </a:xfrm>
            <a:custGeom>
              <a:avLst/>
              <a:gdLst>
                <a:gd name="T0" fmla="*/ 0 w 1333"/>
                <a:gd name="T1" fmla="*/ 667 h 667"/>
                <a:gd name="T2" fmla="*/ 0 w 1333"/>
                <a:gd name="T3" fmla="*/ 667 h 667"/>
                <a:gd name="T4" fmla="*/ 1333 w 1333"/>
                <a:gd name="T5" fmla="*/ 667 h 667"/>
                <a:gd name="T6" fmla="*/ 1333 w 1333"/>
                <a:gd name="T7" fmla="*/ 0 h 667"/>
                <a:gd name="T8" fmla="*/ 0 w 1333"/>
                <a:gd name="T9" fmla="*/ 0 h 667"/>
                <a:gd name="T10" fmla="*/ 0 w 1333"/>
                <a:gd name="T11" fmla="*/ 667 h 667"/>
              </a:gdLst>
              <a:ahLst/>
              <a:cxnLst>
                <a:cxn ang="0">
                  <a:pos x="T0" y="T1"/>
                </a:cxn>
                <a:cxn ang="0">
                  <a:pos x="T2" y="T3"/>
                </a:cxn>
                <a:cxn ang="0">
                  <a:pos x="T4" y="T5"/>
                </a:cxn>
                <a:cxn ang="0">
                  <a:pos x="T6" y="T7"/>
                </a:cxn>
                <a:cxn ang="0">
                  <a:pos x="T8" y="T9"/>
                </a:cxn>
                <a:cxn ang="0">
                  <a:pos x="T10" y="T11"/>
                </a:cxn>
              </a:cxnLst>
              <a:rect l="0" t="0" r="r" b="b"/>
              <a:pathLst>
                <a:path w="1333" h="667">
                  <a:moveTo>
                    <a:pt x="0" y="667"/>
                  </a:moveTo>
                  <a:lnTo>
                    <a:pt x="0" y="667"/>
                  </a:lnTo>
                  <a:lnTo>
                    <a:pt x="1333" y="667"/>
                  </a:lnTo>
                  <a:lnTo>
                    <a:pt x="1333"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8">
              <a:extLst>
                <a:ext uri="{FF2B5EF4-FFF2-40B4-BE49-F238E27FC236}">
                  <a16:creationId xmlns:a16="http://schemas.microsoft.com/office/drawing/2014/main" id="{4860B5EB-8538-25BB-57B7-ECC31ABE6531}"/>
                </a:ext>
              </a:extLst>
            </p:cNvPr>
            <p:cNvSpPr>
              <a:spLocks/>
            </p:cNvSpPr>
            <p:nvPr/>
          </p:nvSpPr>
          <p:spPr bwMode="auto">
            <a:xfrm>
              <a:off x="5616576" y="4838700"/>
              <a:ext cx="104775" cy="104775"/>
            </a:xfrm>
            <a:custGeom>
              <a:avLst/>
              <a:gdLst>
                <a:gd name="T0" fmla="*/ 0 w 181"/>
                <a:gd name="T1" fmla="*/ 181 h 181"/>
                <a:gd name="T2" fmla="*/ 0 w 181"/>
                <a:gd name="T3" fmla="*/ 181 h 181"/>
                <a:gd name="T4" fmla="*/ 181 w 181"/>
                <a:gd name="T5" fmla="*/ 0 h 181"/>
                <a:gd name="T6" fmla="*/ 181 w 181"/>
                <a:gd name="T7" fmla="*/ 63 h 181"/>
                <a:gd name="T8" fmla="*/ 63 w 181"/>
                <a:gd name="T9" fmla="*/ 181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0"/>
                  </a:lnTo>
                  <a:lnTo>
                    <a:pt x="181" y="63"/>
                  </a:lnTo>
                  <a:lnTo>
                    <a:pt x="63" y="181"/>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9">
              <a:extLst>
                <a:ext uri="{FF2B5EF4-FFF2-40B4-BE49-F238E27FC236}">
                  <a16:creationId xmlns:a16="http://schemas.microsoft.com/office/drawing/2014/main" id="{76206FC8-1DD2-EAD6-11C9-7363769D5070}"/>
                </a:ext>
              </a:extLst>
            </p:cNvPr>
            <p:cNvSpPr>
              <a:spLocks/>
            </p:cNvSpPr>
            <p:nvPr/>
          </p:nvSpPr>
          <p:spPr bwMode="auto">
            <a:xfrm>
              <a:off x="5338763" y="4560888"/>
              <a:ext cx="382588" cy="382588"/>
            </a:xfrm>
            <a:custGeom>
              <a:avLst/>
              <a:gdLst>
                <a:gd name="T0" fmla="*/ 635 w 666"/>
                <a:gd name="T1" fmla="*/ 0 h 666"/>
                <a:gd name="T2" fmla="*/ 635 w 666"/>
                <a:gd name="T3" fmla="*/ 0 h 666"/>
                <a:gd name="T4" fmla="*/ 0 w 666"/>
                <a:gd name="T5" fmla="*/ 634 h 666"/>
                <a:gd name="T6" fmla="*/ 0 w 666"/>
                <a:gd name="T7" fmla="*/ 666 h 666"/>
                <a:gd name="T8" fmla="*/ 31 w 666"/>
                <a:gd name="T9" fmla="*/ 666 h 666"/>
                <a:gd name="T10" fmla="*/ 666 w 666"/>
                <a:gd name="T11" fmla="*/ 30 h 666"/>
                <a:gd name="T12" fmla="*/ 666 w 666"/>
                <a:gd name="T13" fmla="*/ 0 h 666"/>
                <a:gd name="T14" fmla="*/ 635 w 666"/>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666">
                  <a:moveTo>
                    <a:pt x="635" y="0"/>
                  </a:moveTo>
                  <a:lnTo>
                    <a:pt x="635" y="0"/>
                  </a:lnTo>
                  <a:lnTo>
                    <a:pt x="0" y="634"/>
                  </a:lnTo>
                  <a:lnTo>
                    <a:pt x="0" y="666"/>
                  </a:lnTo>
                  <a:lnTo>
                    <a:pt x="31" y="666"/>
                  </a:lnTo>
                  <a:lnTo>
                    <a:pt x="666" y="30"/>
                  </a:lnTo>
                  <a:lnTo>
                    <a:pt x="666" y="0"/>
                  </a:lnTo>
                  <a:lnTo>
                    <a:pt x="63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10">
              <a:extLst>
                <a:ext uri="{FF2B5EF4-FFF2-40B4-BE49-F238E27FC236}">
                  <a16:creationId xmlns:a16="http://schemas.microsoft.com/office/drawing/2014/main" id="{7204652C-3E44-258A-9874-B8B818E85CE6}"/>
                </a:ext>
              </a:extLst>
            </p:cNvPr>
            <p:cNvSpPr>
              <a:spLocks/>
            </p:cNvSpPr>
            <p:nvPr/>
          </p:nvSpPr>
          <p:spPr bwMode="auto">
            <a:xfrm>
              <a:off x="5338763" y="4560888"/>
              <a:ext cx="30163" cy="30163"/>
            </a:xfrm>
            <a:custGeom>
              <a:avLst/>
              <a:gdLst>
                <a:gd name="T0" fmla="*/ 0 w 52"/>
                <a:gd name="T1" fmla="*/ 0 h 51"/>
                <a:gd name="T2" fmla="*/ 0 w 52"/>
                <a:gd name="T3" fmla="*/ 0 h 51"/>
                <a:gd name="T4" fmla="*/ 0 w 52"/>
                <a:gd name="T5" fmla="*/ 51 h 51"/>
                <a:gd name="T6" fmla="*/ 52 w 52"/>
                <a:gd name="T7" fmla="*/ 0 h 51"/>
                <a:gd name="T8" fmla="*/ 0 w 52"/>
                <a:gd name="T9" fmla="*/ 0 h 51"/>
              </a:gdLst>
              <a:ahLst/>
              <a:cxnLst>
                <a:cxn ang="0">
                  <a:pos x="T0" y="T1"/>
                </a:cxn>
                <a:cxn ang="0">
                  <a:pos x="T2" y="T3"/>
                </a:cxn>
                <a:cxn ang="0">
                  <a:pos x="T4" y="T5"/>
                </a:cxn>
                <a:cxn ang="0">
                  <a:pos x="T6" y="T7"/>
                </a:cxn>
                <a:cxn ang="0">
                  <a:pos x="T8" y="T9"/>
                </a:cxn>
              </a:cxnLst>
              <a:rect l="0" t="0" r="r" b="b"/>
              <a:pathLst>
                <a:path w="52" h="51">
                  <a:moveTo>
                    <a:pt x="0" y="0"/>
                  </a:moveTo>
                  <a:lnTo>
                    <a:pt x="0" y="0"/>
                  </a:lnTo>
                  <a:lnTo>
                    <a:pt x="0" y="51"/>
                  </a:lnTo>
                  <a:lnTo>
                    <a:pt x="52" y="0"/>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11">
              <a:extLst>
                <a:ext uri="{FF2B5EF4-FFF2-40B4-BE49-F238E27FC236}">
                  <a16:creationId xmlns:a16="http://schemas.microsoft.com/office/drawing/2014/main" id="{A23C4804-2524-76AB-1FD3-CDD76C018A8A}"/>
                </a:ext>
              </a:extLst>
            </p:cNvPr>
            <p:cNvSpPr>
              <a:spLocks/>
            </p:cNvSpPr>
            <p:nvPr/>
          </p:nvSpPr>
          <p:spPr bwMode="auto">
            <a:xfrm>
              <a:off x="5338763" y="4560888"/>
              <a:ext cx="327025" cy="325438"/>
            </a:xfrm>
            <a:custGeom>
              <a:avLst/>
              <a:gdLst>
                <a:gd name="T0" fmla="*/ 506 w 569"/>
                <a:gd name="T1" fmla="*/ 0 h 568"/>
                <a:gd name="T2" fmla="*/ 506 w 569"/>
                <a:gd name="T3" fmla="*/ 0 h 568"/>
                <a:gd name="T4" fmla="*/ 0 w 569"/>
                <a:gd name="T5" fmla="*/ 505 h 568"/>
                <a:gd name="T6" fmla="*/ 0 w 569"/>
                <a:gd name="T7" fmla="*/ 568 h 568"/>
                <a:gd name="T8" fmla="*/ 569 w 569"/>
                <a:gd name="T9" fmla="*/ 0 h 568"/>
                <a:gd name="T10" fmla="*/ 506 w 569"/>
                <a:gd name="T11" fmla="*/ 0 h 568"/>
              </a:gdLst>
              <a:ahLst/>
              <a:cxnLst>
                <a:cxn ang="0">
                  <a:pos x="T0" y="T1"/>
                </a:cxn>
                <a:cxn ang="0">
                  <a:pos x="T2" y="T3"/>
                </a:cxn>
                <a:cxn ang="0">
                  <a:pos x="T4" y="T5"/>
                </a:cxn>
                <a:cxn ang="0">
                  <a:pos x="T6" y="T7"/>
                </a:cxn>
                <a:cxn ang="0">
                  <a:pos x="T8" y="T9"/>
                </a:cxn>
                <a:cxn ang="0">
                  <a:pos x="T10" y="T11"/>
                </a:cxn>
              </a:cxnLst>
              <a:rect l="0" t="0" r="r" b="b"/>
              <a:pathLst>
                <a:path w="569" h="568">
                  <a:moveTo>
                    <a:pt x="506" y="0"/>
                  </a:moveTo>
                  <a:lnTo>
                    <a:pt x="506" y="0"/>
                  </a:lnTo>
                  <a:lnTo>
                    <a:pt x="0" y="505"/>
                  </a:lnTo>
                  <a:lnTo>
                    <a:pt x="0" y="568"/>
                  </a:lnTo>
                  <a:lnTo>
                    <a:pt x="569" y="0"/>
                  </a:lnTo>
                  <a:lnTo>
                    <a:pt x="5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12">
              <a:extLst>
                <a:ext uri="{FF2B5EF4-FFF2-40B4-BE49-F238E27FC236}">
                  <a16:creationId xmlns:a16="http://schemas.microsoft.com/office/drawing/2014/main" id="{BD6AE427-D6CB-9E11-5D3A-318533918D92}"/>
                </a:ext>
              </a:extLst>
            </p:cNvPr>
            <p:cNvSpPr>
              <a:spLocks/>
            </p:cNvSpPr>
            <p:nvPr/>
          </p:nvSpPr>
          <p:spPr bwMode="auto">
            <a:xfrm>
              <a:off x="5468938" y="4691063"/>
              <a:ext cx="252413" cy="252413"/>
            </a:xfrm>
            <a:custGeom>
              <a:avLst/>
              <a:gdLst>
                <a:gd name="T0" fmla="*/ 0 w 439"/>
                <a:gd name="T1" fmla="*/ 440 h 440"/>
                <a:gd name="T2" fmla="*/ 0 w 439"/>
                <a:gd name="T3" fmla="*/ 440 h 440"/>
                <a:gd name="T4" fmla="*/ 439 w 439"/>
                <a:gd name="T5" fmla="*/ 0 h 440"/>
                <a:gd name="T6" fmla="*/ 439 w 439"/>
                <a:gd name="T7" fmla="*/ 63 h 440"/>
                <a:gd name="T8" fmla="*/ 63 w 439"/>
                <a:gd name="T9" fmla="*/ 44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439" y="0"/>
                  </a:lnTo>
                  <a:lnTo>
                    <a:pt x="439" y="63"/>
                  </a:lnTo>
                  <a:lnTo>
                    <a:pt x="63" y="44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13">
              <a:extLst>
                <a:ext uri="{FF2B5EF4-FFF2-40B4-BE49-F238E27FC236}">
                  <a16:creationId xmlns:a16="http://schemas.microsoft.com/office/drawing/2014/main" id="{A3DD80D8-C3D2-0FC0-0E37-34AF3650B84C}"/>
                </a:ext>
              </a:extLst>
            </p:cNvPr>
            <p:cNvSpPr>
              <a:spLocks/>
            </p:cNvSpPr>
            <p:nvPr/>
          </p:nvSpPr>
          <p:spPr bwMode="auto">
            <a:xfrm>
              <a:off x="5394326" y="4616450"/>
              <a:ext cx="327025" cy="327025"/>
            </a:xfrm>
            <a:custGeom>
              <a:avLst/>
              <a:gdLst>
                <a:gd name="T0" fmla="*/ 0 w 569"/>
                <a:gd name="T1" fmla="*/ 569 h 569"/>
                <a:gd name="T2" fmla="*/ 0 w 569"/>
                <a:gd name="T3" fmla="*/ 569 h 569"/>
                <a:gd name="T4" fmla="*/ 569 w 569"/>
                <a:gd name="T5" fmla="*/ 0 h 569"/>
                <a:gd name="T6" fmla="*/ 569 w 569"/>
                <a:gd name="T7" fmla="*/ 63 h 569"/>
                <a:gd name="T8" fmla="*/ 63 w 569"/>
                <a:gd name="T9" fmla="*/ 569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569" y="0"/>
                  </a:lnTo>
                  <a:lnTo>
                    <a:pt x="569" y="63"/>
                  </a:lnTo>
                  <a:lnTo>
                    <a:pt x="63" y="569"/>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14">
              <a:extLst>
                <a:ext uri="{FF2B5EF4-FFF2-40B4-BE49-F238E27FC236}">
                  <a16:creationId xmlns:a16="http://schemas.microsoft.com/office/drawing/2014/main" id="{50FBF56A-DC56-3EDB-17BD-1C4DC6572DE3}"/>
                </a:ext>
              </a:extLst>
            </p:cNvPr>
            <p:cNvSpPr>
              <a:spLocks/>
            </p:cNvSpPr>
            <p:nvPr/>
          </p:nvSpPr>
          <p:spPr bwMode="auto">
            <a:xfrm>
              <a:off x="5543551" y="4764088"/>
              <a:ext cx="177800" cy="179388"/>
            </a:xfrm>
            <a:custGeom>
              <a:avLst/>
              <a:gdLst>
                <a:gd name="T0" fmla="*/ 0 w 310"/>
                <a:gd name="T1" fmla="*/ 311 h 311"/>
                <a:gd name="T2" fmla="*/ 0 w 310"/>
                <a:gd name="T3" fmla="*/ 311 h 311"/>
                <a:gd name="T4" fmla="*/ 310 w 310"/>
                <a:gd name="T5" fmla="*/ 0 h 311"/>
                <a:gd name="T6" fmla="*/ 310 w 310"/>
                <a:gd name="T7" fmla="*/ 63 h 311"/>
                <a:gd name="T8" fmla="*/ 63 w 310"/>
                <a:gd name="T9" fmla="*/ 311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310" y="0"/>
                  </a:lnTo>
                  <a:lnTo>
                    <a:pt x="310" y="63"/>
                  </a:lnTo>
                  <a:lnTo>
                    <a:pt x="63" y="311"/>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15">
              <a:extLst>
                <a:ext uri="{FF2B5EF4-FFF2-40B4-BE49-F238E27FC236}">
                  <a16:creationId xmlns:a16="http://schemas.microsoft.com/office/drawing/2014/main" id="{9807E71A-2C55-A6EB-1810-CC1C0DED7AB9}"/>
                </a:ext>
              </a:extLst>
            </p:cNvPr>
            <p:cNvSpPr>
              <a:spLocks/>
            </p:cNvSpPr>
            <p:nvPr/>
          </p:nvSpPr>
          <p:spPr bwMode="auto">
            <a:xfrm>
              <a:off x="5691188" y="4913313"/>
              <a:ext cx="30163" cy="30163"/>
            </a:xfrm>
            <a:custGeom>
              <a:avLst/>
              <a:gdLst>
                <a:gd name="T0" fmla="*/ 52 w 52"/>
                <a:gd name="T1" fmla="*/ 0 h 52"/>
                <a:gd name="T2" fmla="*/ 52 w 52"/>
                <a:gd name="T3" fmla="*/ 0 h 52"/>
                <a:gd name="T4" fmla="*/ 52 w 52"/>
                <a:gd name="T5" fmla="*/ 52 h 52"/>
                <a:gd name="T6" fmla="*/ 0 w 52"/>
                <a:gd name="T7" fmla="*/ 52 h 52"/>
                <a:gd name="T8" fmla="*/ 52 w 52"/>
                <a:gd name="T9" fmla="*/ 0 h 52"/>
              </a:gdLst>
              <a:ahLst/>
              <a:cxnLst>
                <a:cxn ang="0">
                  <a:pos x="T0" y="T1"/>
                </a:cxn>
                <a:cxn ang="0">
                  <a:pos x="T2" y="T3"/>
                </a:cxn>
                <a:cxn ang="0">
                  <a:pos x="T4" y="T5"/>
                </a:cxn>
                <a:cxn ang="0">
                  <a:pos x="T6" y="T7"/>
                </a:cxn>
                <a:cxn ang="0">
                  <a:pos x="T8" y="T9"/>
                </a:cxn>
              </a:cxnLst>
              <a:rect l="0" t="0" r="r" b="b"/>
              <a:pathLst>
                <a:path w="52" h="52">
                  <a:moveTo>
                    <a:pt x="52" y="0"/>
                  </a:moveTo>
                  <a:lnTo>
                    <a:pt x="52" y="0"/>
                  </a:lnTo>
                  <a:lnTo>
                    <a:pt x="52" y="52"/>
                  </a:lnTo>
                  <a:lnTo>
                    <a:pt x="0" y="52"/>
                  </a:lnTo>
                  <a:lnTo>
                    <a:pt x="5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16">
              <a:extLst>
                <a:ext uri="{FF2B5EF4-FFF2-40B4-BE49-F238E27FC236}">
                  <a16:creationId xmlns:a16="http://schemas.microsoft.com/office/drawing/2014/main" id="{EEBED8AB-06DA-0969-AD18-43021093EC9D}"/>
                </a:ext>
              </a:extLst>
            </p:cNvPr>
            <p:cNvSpPr>
              <a:spLocks/>
            </p:cNvSpPr>
            <p:nvPr/>
          </p:nvSpPr>
          <p:spPr bwMode="auto">
            <a:xfrm>
              <a:off x="5338763" y="4560888"/>
              <a:ext cx="252413" cy="252413"/>
            </a:xfrm>
            <a:custGeom>
              <a:avLst/>
              <a:gdLst>
                <a:gd name="T0" fmla="*/ 376 w 439"/>
                <a:gd name="T1" fmla="*/ 0 h 439"/>
                <a:gd name="T2" fmla="*/ 376 w 439"/>
                <a:gd name="T3" fmla="*/ 0 h 439"/>
                <a:gd name="T4" fmla="*/ 0 w 439"/>
                <a:gd name="T5" fmla="*/ 376 h 439"/>
                <a:gd name="T6" fmla="*/ 0 w 439"/>
                <a:gd name="T7" fmla="*/ 439 h 439"/>
                <a:gd name="T8" fmla="*/ 439 w 439"/>
                <a:gd name="T9" fmla="*/ 0 h 439"/>
                <a:gd name="T10" fmla="*/ 376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376" y="0"/>
                  </a:moveTo>
                  <a:lnTo>
                    <a:pt x="376" y="0"/>
                  </a:lnTo>
                  <a:lnTo>
                    <a:pt x="0" y="376"/>
                  </a:lnTo>
                  <a:lnTo>
                    <a:pt x="0" y="439"/>
                  </a:lnTo>
                  <a:lnTo>
                    <a:pt x="439" y="0"/>
                  </a:lnTo>
                  <a:lnTo>
                    <a:pt x="37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17">
              <a:extLst>
                <a:ext uri="{FF2B5EF4-FFF2-40B4-BE49-F238E27FC236}">
                  <a16:creationId xmlns:a16="http://schemas.microsoft.com/office/drawing/2014/main" id="{07EF69D2-D6DE-FC28-7181-8D2C99CDB66C}"/>
                </a:ext>
              </a:extLst>
            </p:cNvPr>
            <p:cNvSpPr>
              <a:spLocks/>
            </p:cNvSpPr>
            <p:nvPr/>
          </p:nvSpPr>
          <p:spPr bwMode="auto">
            <a:xfrm>
              <a:off x="5338763" y="4560888"/>
              <a:ext cx="103188" cy="103188"/>
            </a:xfrm>
            <a:custGeom>
              <a:avLst/>
              <a:gdLst>
                <a:gd name="T0" fmla="*/ 118 w 181"/>
                <a:gd name="T1" fmla="*/ 0 h 180"/>
                <a:gd name="T2" fmla="*/ 118 w 181"/>
                <a:gd name="T3" fmla="*/ 0 h 180"/>
                <a:gd name="T4" fmla="*/ 0 w 181"/>
                <a:gd name="T5" fmla="*/ 117 h 180"/>
                <a:gd name="T6" fmla="*/ 0 w 181"/>
                <a:gd name="T7" fmla="*/ 180 h 180"/>
                <a:gd name="T8" fmla="*/ 181 w 181"/>
                <a:gd name="T9" fmla="*/ 0 h 180"/>
                <a:gd name="T10" fmla="*/ 118 w 181"/>
                <a:gd name="T11" fmla="*/ 0 h 180"/>
              </a:gdLst>
              <a:ahLst/>
              <a:cxnLst>
                <a:cxn ang="0">
                  <a:pos x="T0" y="T1"/>
                </a:cxn>
                <a:cxn ang="0">
                  <a:pos x="T2" y="T3"/>
                </a:cxn>
                <a:cxn ang="0">
                  <a:pos x="T4" y="T5"/>
                </a:cxn>
                <a:cxn ang="0">
                  <a:pos x="T6" y="T7"/>
                </a:cxn>
                <a:cxn ang="0">
                  <a:pos x="T8" y="T9"/>
                </a:cxn>
                <a:cxn ang="0">
                  <a:pos x="T10" y="T11"/>
                </a:cxn>
              </a:cxnLst>
              <a:rect l="0" t="0" r="r" b="b"/>
              <a:pathLst>
                <a:path w="181" h="180">
                  <a:moveTo>
                    <a:pt x="118" y="0"/>
                  </a:moveTo>
                  <a:lnTo>
                    <a:pt x="118" y="0"/>
                  </a:lnTo>
                  <a:lnTo>
                    <a:pt x="0" y="117"/>
                  </a:lnTo>
                  <a:lnTo>
                    <a:pt x="0" y="180"/>
                  </a:lnTo>
                  <a:lnTo>
                    <a:pt x="181" y="0"/>
                  </a:lnTo>
                  <a:lnTo>
                    <a:pt x="1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18">
              <a:extLst>
                <a:ext uri="{FF2B5EF4-FFF2-40B4-BE49-F238E27FC236}">
                  <a16:creationId xmlns:a16="http://schemas.microsoft.com/office/drawing/2014/main" id="{1BBE4330-A5FB-4B13-754D-D26A6582DB34}"/>
                </a:ext>
              </a:extLst>
            </p:cNvPr>
            <p:cNvSpPr>
              <a:spLocks/>
            </p:cNvSpPr>
            <p:nvPr/>
          </p:nvSpPr>
          <p:spPr bwMode="auto">
            <a:xfrm>
              <a:off x="5338763" y="4560888"/>
              <a:ext cx="177800" cy="177800"/>
            </a:xfrm>
            <a:custGeom>
              <a:avLst/>
              <a:gdLst>
                <a:gd name="T0" fmla="*/ 247 w 310"/>
                <a:gd name="T1" fmla="*/ 0 h 309"/>
                <a:gd name="T2" fmla="*/ 247 w 310"/>
                <a:gd name="T3" fmla="*/ 0 h 309"/>
                <a:gd name="T4" fmla="*/ 0 w 310"/>
                <a:gd name="T5" fmla="*/ 246 h 309"/>
                <a:gd name="T6" fmla="*/ 0 w 310"/>
                <a:gd name="T7" fmla="*/ 309 h 309"/>
                <a:gd name="T8" fmla="*/ 310 w 310"/>
                <a:gd name="T9" fmla="*/ 0 h 309"/>
                <a:gd name="T10" fmla="*/ 247 w 310"/>
                <a:gd name="T11" fmla="*/ 0 h 309"/>
              </a:gdLst>
              <a:ahLst/>
              <a:cxnLst>
                <a:cxn ang="0">
                  <a:pos x="T0" y="T1"/>
                </a:cxn>
                <a:cxn ang="0">
                  <a:pos x="T2" y="T3"/>
                </a:cxn>
                <a:cxn ang="0">
                  <a:pos x="T4" y="T5"/>
                </a:cxn>
                <a:cxn ang="0">
                  <a:pos x="T6" y="T7"/>
                </a:cxn>
                <a:cxn ang="0">
                  <a:pos x="T8" y="T9"/>
                </a:cxn>
                <a:cxn ang="0">
                  <a:pos x="T10" y="T11"/>
                </a:cxn>
              </a:cxnLst>
              <a:rect l="0" t="0" r="r" b="b"/>
              <a:pathLst>
                <a:path w="310" h="309">
                  <a:moveTo>
                    <a:pt x="247" y="0"/>
                  </a:moveTo>
                  <a:lnTo>
                    <a:pt x="247" y="0"/>
                  </a:lnTo>
                  <a:lnTo>
                    <a:pt x="0" y="246"/>
                  </a:lnTo>
                  <a:lnTo>
                    <a:pt x="0" y="309"/>
                  </a:lnTo>
                  <a:lnTo>
                    <a:pt x="310" y="0"/>
                  </a:lnTo>
                  <a:lnTo>
                    <a:pt x="2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9">
              <a:extLst>
                <a:ext uri="{FF2B5EF4-FFF2-40B4-BE49-F238E27FC236}">
                  <a16:creationId xmlns:a16="http://schemas.microsoft.com/office/drawing/2014/main" id="{0B62080A-2E0A-54AF-16EB-B736C50A31B7}"/>
                </a:ext>
              </a:extLst>
            </p:cNvPr>
            <p:cNvSpPr>
              <a:spLocks/>
            </p:cNvSpPr>
            <p:nvPr/>
          </p:nvSpPr>
          <p:spPr bwMode="auto">
            <a:xfrm>
              <a:off x="6764338" y="5986463"/>
              <a:ext cx="103188" cy="103188"/>
            </a:xfrm>
            <a:custGeom>
              <a:avLst/>
              <a:gdLst>
                <a:gd name="T0" fmla="*/ 0 w 181"/>
                <a:gd name="T1" fmla="*/ 181 h 181"/>
                <a:gd name="T2" fmla="*/ 0 w 181"/>
                <a:gd name="T3" fmla="*/ 181 h 181"/>
                <a:gd name="T4" fmla="*/ 63 w 181"/>
                <a:gd name="T5" fmla="*/ 181 h 181"/>
                <a:gd name="T6" fmla="*/ 181 w 181"/>
                <a:gd name="T7" fmla="*/ 62 h 181"/>
                <a:gd name="T8" fmla="*/ 181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63" y="181"/>
                  </a:lnTo>
                  <a:lnTo>
                    <a:pt x="181" y="62"/>
                  </a:lnTo>
                  <a:lnTo>
                    <a:pt x="181" y="0"/>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20">
              <a:extLst>
                <a:ext uri="{FF2B5EF4-FFF2-40B4-BE49-F238E27FC236}">
                  <a16:creationId xmlns:a16="http://schemas.microsoft.com/office/drawing/2014/main" id="{B28B060E-83DA-5604-ED1D-182D1D0DB150}"/>
                </a:ext>
              </a:extLst>
            </p:cNvPr>
            <p:cNvSpPr>
              <a:spLocks/>
            </p:cNvSpPr>
            <p:nvPr/>
          </p:nvSpPr>
          <p:spPr bwMode="auto">
            <a:xfrm>
              <a:off x="6484938" y="5707063"/>
              <a:ext cx="382588" cy="382588"/>
            </a:xfrm>
            <a:custGeom>
              <a:avLst/>
              <a:gdLst>
                <a:gd name="T0" fmla="*/ 636 w 667"/>
                <a:gd name="T1" fmla="*/ 0 h 666"/>
                <a:gd name="T2" fmla="*/ 636 w 667"/>
                <a:gd name="T3" fmla="*/ 0 h 666"/>
                <a:gd name="T4" fmla="*/ 0 w 667"/>
                <a:gd name="T5" fmla="*/ 635 h 666"/>
                <a:gd name="T6" fmla="*/ 0 w 667"/>
                <a:gd name="T7" fmla="*/ 666 h 666"/>
                <a:gd name="T8" fmla="*/ 32 w 667"/>
                <a:gd name="T9" fmla="*/ 666 h 666"/>
                <a:gd name="T10" fmla="*/ 667 w 667"/>
                <a:gd name="T11" fmla="*/ 31 h 666"/>
                <a:gd name="T12" fmla="*/ 667 w 667"/>
                <a:gd name="T13" fmla="*/ 0 h 666"/>
                <a:gd name="T14" fmla="*/ 636 w 667"/>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666">
                  <a:moveTo>
                    <a:pt x="636" y="0"/>
                  </a:moveTo>
                  <a:lnTo>
                    <a:pt x="636" y="0"/>
                  </a:lnTo>
                  <a:lnTo>
                    <a:pt x="0" y="635"/>
                  </a:lnTo>
                  <a:lnTo>
                    <a:pt x="0" y="666"/>
                  </a:lnTo>
                  <a:lnTo>
                    <a:pt x="32" y="666"/>
                  </a:lnTo>
                  <a:lnTo>
                    <a:pt x="667" y="31"/>
                  </a:lnTo>
                  <a:lnTo>
                    <a:pt x="667" y="0"/>
                  </a:lnTo>
                  <a:lnTo>
                    <a:pt x="63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21">
              <a:extLst>
                <a:ext uri="{FF2B5EF4-FFF2-40B4-BE49-F238E27FC236}">
                  <a16:creationId xmlns:a16="http://schemas.microsoft.com/office/drawing/2014/main" id="{828F6F5E-6725-0C80-5CB0-0F10EFCF8A7D}"/>
                </a:ext>
              </a:extLst>
            </p:cNvPr>
            <p:cNvSpPr>
              <a:spLocks/>
            </p:cNvSpPr>
            <p:nvPr/>
          </p:nvSpPr>
          <p:spPr bwMode="auto">
            <a:xfrm>
              <a:off x="6484938" y="5707063"/>
              <a:ext cx="30163" cy="30163"/>
            </a:xfrm>
            <a:custGeom>
              <a:avLst/>
              <a:gdLst>
                <a:gd name="T0" fmla="*/ 0 w 52"/>
                <a:gd name="T1" fmla="*/ 0 h 52"/>
                <a:gd name="T2" fmla="*/ 0 w 52"/>
                <a:gd name="T3" fmla="*/ 0 h 52"/>
                <a:gd name="T4" fmla="*/ 52 w 52"/>
                <a:gd name="T5" fmla="*/ 0 h 52"/>
                <a:gd name="T6" fmla="*/ 0 w 52"/>
                <a:gd name="T7" fmla="*/ 52 h 52"/>
                <a:gd name="T8" fmla="*/ 0 w 52"/>
                <a:gd name="T9" fmla="*/ 0 h 52"/>
              </a:gdLst>
              <a:ahLst/>
              <a:cxnLst>
                <a:cxn ang="0">
                  <a:pos x="T0" y="T1"/>
                </a:cxn>
                <a:cxn ang="0">
                  <a:pos x="T2" y="T3"/>
                </a:cxn>
                <a:cxn ang="0">
                  <a:pos x="T4" y="T5"/>
                </a:cxn>
                <a:cxn ang="0">
                  <a:pos x="T6" y="T7"/>
                </a:cxn>
                <a:cxn ang="0">
                  <a:pos x="T8" y="T9"/>
                </a:cxn>
              </a:cxnLst>
              <a:rect l="0" t="0" r="r" b="b"/>
              <a:pathLst>
                <a:path w="52" h="52">
                  <a:moveTo>
                    <a:pt x="0" y="0"/>
                  </a:moveTo>
                  <a:lnTo>
                    <a:pt x="0" y="0"/>
                  </a:lnTo>
                  <a:lnTo>
                    <a:pt x="52" y="0"/>
                  </a:lnTo>
                  <a:lnTo>
                    <a:pt x="0" y="5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22">
              <a:extLst>
                <a:ext uri="{FF2B5EF4-FFF2-40B4-BE49-F238E27FC236}">
                  <a16:creationId xmlns:a16="http://schemas.microsoft.com/office/drawing/2014/main" id="{D1A5C536-59BF-A975-3E2F-764FDFA22159}"/>
                </a:ext>
              </a:extLst>
            </p:cNvPr>
            <p:cNvSpPr>
              <a:spLocks/>
            </p:cNvSpPr>
            <p:nvPr/>
          </p:nvSpPr>
          <p:spPr bwMode="auto">
            <a:xfrm>
              <a:off x="6484938" y="5707063"/>
              <a:ext cx="327025" cy="327025"/>
            </a:xfrm>
            <a:custGeom>
              <a:avLst/>
              <a:gdLst>
                <a:gd name="T0" fmla="*/ 0 w 570"/>
                <a:gd name="T1" fmla="*/ 506 h 569"/>
                <a:gd name="T2" fmla="*/ 0 w 570"/>
                <a:gd name="T3" fmla="*/ 506 h 569"/>
                <a:gd name="T4" fmla="*/ 507 w 570"/>
                <a:gd name="T5" fmla="*/ 0 h 569"/>
                <a:gd name="T6" fmla="*/ 570 w 570"/>
                <a:gd name="T7" fmla="*/ 0 h 569"/>
                <a:gd name="T8" fmla="*/ 0 w 570"/>
                <a:gd name="T9" fmla="*/ 569 h 569"/>
                <a:gd name="T10" fmla="*/ 0 w 570"/>
                <a:gd name="T11" fmla="*/ 506 h 569"/>
              </a:gdLst>
              <a:ahLst/>
              <a:cxnLst>
                <a:cxn ang="0">
                  <a:pos x="T0" y="T1"/>
                </a:cxn>
                <a:cxn ang="0">
                  <a:pos x="T2" y="T3"/>
                </a:cxn>
                <a:cxn ang="0">
                  <a:pos x="T4" y="T5"/>
                </a:cxn>
                <a:cxn ang="0">
                  <a:pos x="T6" y="T7"/>
                </a:cxn>
                <a:cxn ang="0">
                  <a:pos x="T8" y="T9"/>
                </a:cxn>
                <a:cxn ang="0">
                  <a:pos x="T10" y="T11"/>
                </a:cxn>
              </a:cxnLst>
              <a:rect l="0" t="0" r="r" b="b"/>
              <a:pathLst>
                <a:path w="570" h="569">
                  <a:moveTo>
                    <a:pt x="0" y="506"/>
                  </a:moveTo>
                  <a:lnTo>
                    <a:pt x="0" y="506"/>
                  </a:lnTo>
                  <a:lnTo>
                    <a:pt x="507" y="0"/>
                  </a:lnTo>
                  <a:lnTo>
                    <a:pt x="570" y="0"/>
                  </a:lnTo>
                  <a:lnTo>
                    <a:pt x="0" y="569"/>
                  </a:lnTo>
                  <a:lnTo>
                    <a:pt x="0" y="50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23">
              <a:extLst>
                <a:ext uri="{FF2B5EF4-FFF2-40B4-BE49-F238E27FC236}">
                  <a16:creationId xmlns:a16="http://schemas.microsoft.com/office/drawing/2014/main" id="{D205CB82-743A-9677-B467-9702D7DF1BE5}"/>
                </a:ext>
              </a:extLst>
            </p:cNvPr>
            <p:cNvSpPr>
              <a:spLocks/>
            </p:cNvSpPr>
            <p:nvPr/>
          </p:nvSpPr>
          <p:spPr bwMode="auto">
            <a:xfrm>
              <a:off x="6615113" y="5837238"/>
              <a:ext cx="252413" cy="252413"/>
            </a:xfrm>
            <a:custGeom>
              <a:avLst/>
              <a:gdLst>
                <a:gd name="T0" fmla="*/ 0 w 439"/>
                <a:gd name="T1" fmla="*/ 440 h 440"/>
                <a:gd name="T2" fmla="*/ 0 w 439"/>
                <a:gd name="T3" fmla="*/ 440 h 440"/>
                <a:gd name="T4" fmla="*/ 63 w 439"/>
                <a:gd name="T5" fmla="*/ 440 h 440"/>
                <a:gd name="T6" fmla="*/ 439 w 439"/>
                <a:gd name="T7" fmla="*/ 63 h 440"/>
                <a:gd name="T8" fmla="*/ 439 w 439"/>
                <a:gd name="T9" fmla="*/ 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63" y="440"/>
                  </a:lnTo>
                  <a:lnTo>
                    <a:pt x="439" y="63"/>
                  </a:lnTo>
                  <a:lnTo>
                    <a:pt x="439" y="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24">
              <a:extLst>
                <a:ext uri="{FF2B5EF4-FFF2-40B4-BE49-F238E27FC236}">
                  <a16:creationId xmlns:a16="http://schemas.microsoft.com/office/drawing/2014/main" id="{BEBB192A-EFF4-988A-9438-3FB28CC2C436}"/>
                </a:ext>
              </a:extLst>
            </p:cNvPr>
            <p:cNvSpPr>
              <a:spLocks/>
            </p:cNvSpPr>
            <p:nvPr/>
          </p:nvSpPr>
          <p:spPr bwMode="auto">
            <a:xfrm>
              <a:off x="6542088" y="5764213"/>
              <a:ext cx="325438" cy="325438"/>
            </a:xfrm>
            <a:custGeom>
              <a:avLst/>
              <a:gdLst>
                <a:gd name="T0" fmla="*/ 0 w 569"/>
                <a:gd name="T1" fmla="*/ 569 h 569"/>
                <a:gd name="T2" fmla="*/ 0 w 569"/>
                <a:gd name="T3" fmla="*/ 569 h 569"/>
                <a:gd name="T4" fmla="*/ 63 w 569"/>
                <a:gd name="T5" fmla="*/ 569 h 569"/>
                <a:gd name="T6" fmla="*/ 569 w 569"/>
                <a:gd name="T7" fmla="*/ 63 h 569"/>
                <a:gd name="T8" fmla="*/ 569 w 569"/>
                <a:gd name="T9" fmla="*/ 0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63" y="569"/>
                  </a:lnTo>
                  <a:lnTo>
                    <a:pt x="569" y="63"/>
                  </a:lnTo>
                  <a:lnTo>
                    <a:pt x="569" y="0"/>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25">
              <a:extLst>
                <a:ext uri="{FF2B5EF4-FFF2-40B4-BE49-F238E27FC236}">
                  <a16:creationId xmlns:a16="http://schemas.microsoft.com/office/drawing/2014/main" id="{F6CE925E-CC36-0181-97B9-79804261D38E}"/>
                </a:ext>
              </a:extLst>
            </p:cNvPr>
            <p:cNvSpPr>
              <a:spLocks/>
            </p:cNvSpPr>
            <p:nvPr/>
          </p:nvSpPr>
          <p:spPr bwMode="auto">
            <a:xfrm>
              <a:off x="6689726" y="5911850"/>
              <a:ext cx="177800" cy="177800"/>
            </a:xfrm>
            <a:custGeom>
              <a:avLst/>
              <a:gdLst>
                <a:gd name="T0" fmla="*/ 0 w 310"/>
                <a:gd name="T1" fmla="*/ 311 h 311"/>
                <a:gd name="T2" fmla="*/ 0 w 310"/>
                <a:gd name="T3" fmla="*/ 311 h 311"/>
                <a:gd name="T4" fmla="*/ 63 w 310"/>
                <a:gd name="T5" fmla="*/ 311 h 311"/>
                <a:gd name="T6" fmla="*/ 310 w 310"/>
                <a:gd name="T7" fmla="*/ 63 h 311"/>
                <a:gd name="T8" fmla="*/ 310 w 310"/>
                <a:gd name="T9" fmla="*/ 0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63" y="311"/>
                  </a:lnTo>
                  <a:lnTo>
                    <a:pt x="310" y="63"/>
                  </a:lnTo>
                  <a:lnTo>
                    <a:pt x="310" y="0"/>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26">
              <a:extLst>
                <a:ext uri="{FF2B5EF4-FFF2-40B4-BE49-F238E27FC236}">
                  <a16:creationId xmlns:a16="http://schemas.microsoft.com/office/drawing/2014/main" id="{C3E42BBA-DA44-813A-6B85-FE9AA7FD2FFB}"/>
                </a:ext>
              </a:extLst>
            </p:cNvPr>
            <p:cNvSpPr>
              <a:spLocks/>
            </p:cNvSpPr>
            <p:nvPr/>
          </p:nvSpPr>
          <p:spPr bwMode="auto">
            <a:xfrm>
              <a:off x="6837363" y="6059488"/>
              <a:ext cx="30163" cy="30163"/>
            </a:xfrm>
            <a:custGeom>
              <a:avLst/>
              <a:gdLst>
                <a:gd name="T0" fmla="*/ 0 w 52"/>
                <a:gd name="T1" fmla="*/ 52 h 52"/>
                <a:gd name="T2" fmla="*/ 0 w 52"/>
                <a:gd name="T3" fmla="*/ 52 h 52"/>
                <a:gd name="T4" fmla="*/ 52 w 52"/>
                <a:gd name="T5" fmla="*/ 52 h 52"/>
                <a:gd name="T6" fmla="*/ 52 w 52"/>
                <a:gd name="T7" fmla="*/ 0 h 52"/>
                <a:gd name="T8" fmla="*/ 0 w 52"/>
                <a:gd name="T9" fmla="*/ 52 h 52"/>
              </a:gdLst>
              <a:ahLst/>
              <a:cxnLst>
                <a:cxn ang="0">
                  <a:pos x="T0" y="T1"/>
                </a:cxn>
                <a:cxn ang="0">
                  <a:pos x="T2" y="T3"/>
                </a:cxn>
                <a:cxn ang="0">
                  <a:pos x="T4" y="T5"/>
                </a:cxn>
                <a:cxn ang="0">
                  <a:pos x="T6" y="T7"/>
                </a:cxn>
                <a:cxn ang="0">
                  <a:pos x="T8" y="T9"/>
                </a:cxn>
              </a:cxnLst>
              <a:rect l="0" t="0" r="r" b="b"/>
              <a:pathLst>
                <a:path w="52" h="52">
                  <a:moveTo>
                    <a:pt x="0" y="52"/>
                  </a:moveTo>
                  <a:lnTo>
                    <a:pt x="0" y="52"/>
                  </a:lnTo>
                  <a:lnTo>
                    <a:pt x="52" y="52"/>
                  </a:lnTo>
                  <a:lnTo>
                    <a:pt x="52" y="0"/>
                  </a:lnTo>
                  <a:lnTo>
                    <a:pt x="0" y="5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27">
              <a:extLst>
                <a:ext uri="{FF2B5EF4-FFF2-40B4-BE49-F238E27FC236}">
                  <a16:creationId xmlns:a16="http://schemas.microsoft.com/office/drawing/2014/main" id="{B7247D93-B69E-0F9A-A42F-2A32E3768854}"/>
                </a:ext>
              </a:extLst>
            </p:cNvPr>
            <p:cNvSpPr>
              <a:spLocks/>
            </p:cNvSpPr>
            <p:nvPr/>
          </p:nvSpPr>
          <p:spPr bwMode="auto">
            <a:xfrm>
              <a:off x="6484938" y="5707063"/>
              <a:ext cx="252413" cy="252413"/>
            </a:xfrm>
            <a:custGeom>
              <a:avLst/>
              <a:gdLst>
                <a:gd name="T0" fmla="*/ 0 w 440"/>
                <a:gd name="T1" fmla="*/ 377 h 440"/>
                <a:gd name="T2" fmla="*/ 0 w 440"/>
                <a:gd name="T3" fmla="*/ 377 h 440"/>
                <a:gd name="T4" fmla="*/ 377 w 440"/>
                <a:gd name="T5" fmla="*/ 0 h 440"/>
                <a:gd name="T6" fmla="*/ 440 w 440"/>
                <a:gd name="T7" fmla="*/ 0 h 440"/>
                <a:gd name="T8" fmla="*/ 0 w 440"/>
                <a:gd name="T9" fmla="*/ 440 h 440"/>
                <a:gd name="T10" fmla="*/ 0 w 440"/>
                <a:gd name="T11" fmla="*/ 377 h 440"/>
              </a:gdLst>
              <a:ahLst/>
              <a:cxnLst>
                <a:cxn ang="0">
                  <a:pos x="T0" y="T1"/>
                </a:cxn>
                <a:cxn ang="0">
                  <a:pos x="T2" y="T3"/>
                </a:cxn>
                <a:cxn ang="0">
                  <a:pos x="T4" y="T5"/>
                </a:cxn>
                <a:cxn ang="0">
                  <a:pos x="T6" y="T7"/>
                </a:cxn>
                <a:cxn ang="0">
                  <a:pos x="T8" y="T9"/>
                </a:cxn>
                <a:cxn ang="0">
                  <a:pos x="T10" y="T11"/>
                </a:cxn>
              </a:cxnLst>
              <a:rect l="0" t="0" r="r" b="b"/>
              <a:pathLst>
                <a:path w="440" h="440">
                  <a:moveTo>
                    <a:pt x="0" y="377"/>
                  </a:moveTo>
                  <a:lnTo>
                    <a:pt x="0" y="377"/>
                  </a:lnTo>
                  <a:lnTo>
                    <a:pt x="377" y="0"/>
                  </a:lnTo>
                  <a:lnTo>
                    <a:pt x="440" y="0"/>
                  </a:lnTo>
                  <a:lnTo>
                    <a:pt x="0" y="440"/>
                  </a:lnTo>
                  <a:lnTo>
                    <a:pt x="0" y="37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28">
              <a:extLst>
                <a:ext uri="{FF2B5EF4-FFF2-40B4-BE49-F238E27FC236}">
                  <a16:creationId xmlns:a16="http://schemas.microsoft.com/office/drawing/2014/main" id="{A0ED6D99-D236-EF4F-80FF-D33BC95BC0CD}"/>
                </a:ext>
              </a:extLst>
            </p:cNvPr>
            <p:cNvSpPr>
              <a:spLocks/>
            </p:cNvSpPr>
            <p:nvPr/>
          </p:nvSpPr>
          <p:spPr bwMode="auto">
            <a:xfrm>
              <a:off x="6484938" y="5707063"/>
              <a:ext cx="104775" cy="104775"/>
            </a:xfrm>
            <a:custGeom>
              <a:avLst/>
              <a:gdLst>
                <a:gd name="T0" fmla="*/ 0 w 182"/>
                <a:gd name="T1" fmla="*/ 118 h 181"/>
                <a:gd name="T2" fmla="*/ 0 w 182"/>
                <a:gd name="T3" fmla="*/ 118 h 181"/>
                <a:gd name="T4" fmla="*/ 119 w 182"/>
                <a:gd name="T5" fmla="*/ 0 h 181"/>
                <a:gd name="T6" fmla="*/ 182 w 182"/>
                <a:gd name="T7" fmla="*/ 0 h 181"/>
                <a:gd name="T8" fmla="*/ 0 w 182"/>
                <a:gd name="T9" fmla="*/ 181 h 181"/>
                <a:gd name="T10" fmla="*/ 0 w 182"/>
                <a:gd name="T11" fmla="*/ 118 h 181"/>
              </a:gdLst>
              <a:ahLst/>
              <a:cxnLst>
                <a:cxn ang="0">
                  <a:pos x="T0" y="T1"/>
                </a:cxn>
                <a:cxn ang="0">
                  <a:pos x="T2" y="T3"/>
                </a:cxn>
                <a:cxn ang="0">
                  <a:pos x="T4" y="T5"/>
                </a:cxn>
                <a:cxn ang="0">
                  <a:pos x="T6" y="T7"/>
                </a:cxn>
                <a:cxn ang="0">
                  <a:pos x="T8" y="T9"/>
                </a:cxn>
                <a:cxn ang="0">
                  <a:pos x="T10" y="T11"/>
                </a:cxn>
              </a:cxnLst>
              <a:rect l="0" t="0" r="r" b="b"/>
              <a:pathLst>
                <a:path w="182" h="181">
                  <a:moveTo>
                    <a:pt x="0" y="118"/>
                  </a:moveTo>
                  <a:lnTo>
                    <a:pt x="0" y="118"/>
                  </a:lnTo>
                  <a:lnTo>
                    <a:pt x="119" y="0"/>
                  </a:lnTo>
                  <a:lnTo>
                    <a:pt x="182" y="0"/>
                  </a:lnTo>
                  <a:lnTo>
                    <a:pt x="0" y="181"/>
                  </a:lnTo>
                  <a:lnTo>
                    <a:pt x="0" y="11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9">
              <a:extLst>
                <a:ext uri="{FF2B5EF4-FFF2-40B4-BE49-F238E27FC236}">
                  <a16:creationId xmlns:a16="http://schemas.microsoft.com/office/drawing/2014/main" id="{66A825E1-48EA-FB00-246D-6D2DB25E6A48}"/>
                </a:ext>
              </a:extLst>
            </p:cNvPr>
            <p:cNvSpPr>
              <a:spLocks/>
            </p:cNvSpPr>
            <p:nvPr/>
          </p:nvSpPr>
          <p:spPr bwMode="auto">
            <a:xfrm>
              <a:off x="6484938" y="5707063"/>
              <a:ext cx="177800" cy="177800"/>
            </a:xfrm>
            <a:custGeom>
              <a:avLst/>
              <a:gdLst>
                <a:gd name="T0" fmla="*/ 0 w 311"/>
                <a:gd name="T1" fmla="*/ 247 h 310"/>
                <a:gd name="T2" fmla="*/ 0 w 311"/>
                <a:gd name="T3" fmla="*/ 247 h 310"/>
                <a:gd name="T4" fmla="*/ 248 w 311"/>
                <a:gd name="T5" fmla="*/ 0 h 310"/>
                <a:gd name="T6" fmla="*/ 311 w 311"/>
                <a:gd name="T7" fmla="*/ 0 h 310"/>
                <a:gd name="T8" fmla="*/ 0 w 311"/>
                <a:gd name="T9" fmla="*/ 310 h 310"/>
                <a:gd name="T10" fmla="*/ 0 w 311"/>
                <a:gd name="T11" fmla="*/ 247 h 310"/>
              </a:gdLst>
              <a:ahLst/>
              <a:cxnLst>
                <a:cxn ang="0">
                  <a:pos x="T0" y="T1"/>
                </a:cxn>
                <a:cxn ang="0">
                  <a:pos x="T2" y="T3"/>
                </a:cxn>
                <a:cxn ang="0">
                  <a:pos x="T4" y="T5"/>
                </a:cxn>
                <a:cxn ang="0">
                  <a:pos x="T6" y="T7"/>
                </a:cxn>
                <a:cxn ang="0">
                  <a:pos x="T8" y="T9"/>
                </a:cxn>
                <a:cxn ang="0">
                  <a:pos x="T10" y="T11"/>
                </a:cxn>
              </a:cxnLst>
              <a:rect l="0" t="0" r="r" b="b"/>
              <a:pathLst>
                <a:path w="311" h="310">
                  <a:moveTo>
                    <a:pt x="0" y="247"/>
                  </a:moveTo>
                  <a:lnTo>
                    <a:pt x="0" y="247"/>
                  </a:lnTo>
                  <a:lnTo>
                    <a:pt x="248" y="0"/>
                  </a:lnTo>
                  <a:lnTo>
                    <a:pt x="311" y="0"/>
                  </a:lnTo>
                  <a:lnTo>
                    <a:pt x="0" y="310"/>
                  </a:lnTo>
                  <a:lnTo>
                    <a:pt x="0" y="2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CF931-5700-C113-2D26-BB5C3755BBBA}"/>
              </a:ext>
            </a:extLst>
          </p:cNvPr>
          <p:cNvSpPr/>
          <p:nvPr/>
        </p:nvSpPr>
        <p:spPr>
          <a:xfrm>
            <a:off x="421373" y="4687880"/>
            <a:ext cx="701891" cy="762834"/>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a:ea typeface="+mn-ea"/>
                <a:cs typeface="+mn-cs"/>
              </a:rPr>
              <a:t>01</a:t>
            </a:r>
          </a:p>
        </p:txBody>
      </p:sp>
      <p:sp>
        <p:nvSpPr>
          <p:cNvPr id="35" name="Rectangle 34">
            <a:extLst>
              <a:ext uri="{FF2B5EF4-FFF2-40B4-BE49-F238E27FC236}">
                <a16:creationId xmlns:a16="http://schemas.microsoft.com/office/drawing/2014/main" id="{1653ACF2-CA8D-6055-5D16-DC003D3A0EDC}"/>
              </a:ext>
            </a:extLst>
          </p:cNvPr>
          <p:cNvSpPr/>
          <p:nvPr/>
        </p:nvSpPr>
        <p:spPr>
          <a:xfrm>
            <a:off x="1123264" y="4687880"/>
            <a:ext cx="2827121" cy="762834"/>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144000" rtlCol="0" anchor="ctr"/>
          <a:lstStyle/>
          <a:p>
            <a:pPr marL="0" marR="0" lvl="1" indent="0" algn="l" defTabSz="685800" rtl="0" eaLnBrk="1" fontAlgn="auto" latinLnBrk="0" hangingPunct="1">
              <a:lnSpc>
                <a:spcPct val="100000"/>
              </a:lnSpc>
              <a:spcBef>
                <a:spcPts val="0"/>
              </a:spcBef>
              <a:spcAft>
                <a:spcPts val="0"/>
              </a:spcAft>
              <a:buClrTx/>
              <a:buSzPts val="1800"/>
              <a:buFontTx/>
              <a:buNone/>
              <a:tabLst/>
              <a:defRPr/>
            </a:pPr>
            <a:r>
              <a:rPr lang="en-US" dirty="0">
                <a:solidFill>
                  <a:srgbClr val="000000"/>
                </a:solidFill>
                <a:latin typeface="Arial"/>
                <a:ea typeface="Arial"/>
                <a:cs typeface="Arial"/>
              </a:rPr>
              <a:t>About Company</a:t>
            </a:r>
            <a:endParaRPr kumimoji="0" lang="en-US" sz="1800" b="0" i="0" u="none" strike="noStrike" kern="1200" cap="none" spc="0" normalizeH="0" baseline="0" noProof="0" dirty="0">
              <a:ln>
                <a:noFill/>
              </a:ln>
              <a:solidFill>
                <a:srgbClr val="000000"/>
              </a:solidFill>
              <a:effectLst/>
              <a:uLnTx/>
              <a:uFillTx/>
              <a:latin typeface="Arial"/>
              <a:ea typeface="Arial"/>
              <a:cs typeface="Arial"/>
            </a:endParaRPr>
          </a:p>
        </p:txBody>
      </p:sp>
      <p:sp>
        <p:nvSpPr>
          <p:cNvPr id="2" name="Rectangle 1">
            <a:extLst>
              <a:ext uri="{FF2B5EF4-FFF2-40B4-BE49-F238E27FC236}">
                <a16:creationId xmlns:a16="http://schemas.microsoft.com/office/drawing/2014/main" id="{AC5D28C2-E8F9-550B-6C97-F838E99BC4B1}"/>
              </a:ext>
            </a:extLst>
          </p:cNvPr>
          <p:cNvSpPr/>
          <p:nvPr/>
        </p:nvSpPr>
        <p:spPr>
          <a:xfrm>
            <a:off x="4310748" y="4687880"/>
            <a:ext cx="701891" cy="762834"/>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a:ea typeface="+mn-ea"/>
                <a:cs typeface="+mn-cs"/>
              </a:rPr>
              <a:t>02</a:t>
            </a:r>
          </a:p>
        </p:txBody>
      </p:sp>
      <p:sp>
        <p:nvSpPr>
          <p:cNvPr id="33" name="Rectangle 32">
            <a:extLst>
              <a:ext uri="{FF2B5EF4-FFF2-40B4-BE49-F238E27FC236}">
                <a16:creationId xmlns:a16="http://schemas.microsoft.com/office/drawing/2014/main" id="{ED322E89-47C5-0F3D-6914-E65762706642}"/>
              </a:ext>
            </a:extLst>
          </p:cNvPr>
          <p:cNvSpPr/>
          <p:nvPr/>
        </p:nvSpPr>
        <p:spPr>
          <a:xfrm>
            <a:off x="5012639" y="4687880"/>
            <a:ext cx="2827121" cy="762834"/>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144000" rtlCol="0" anchor="ctr"/>
          <a:lstStyle/>
          <a:p>
            <a:pPr marL="0" marR="0" lvl="1" indent="0" algn="l" defTabSz="685800" rtl="0" eaLnBrk="1" fontAlgn="auto" latinLnBrk="0" hangingPunct="1">
              <a:lnSpc>
                <a:spcPct val="100000"/>
              </a:lnSpc>
              <a:spcBef>
                <a:spcPts val="0"/>
              </a:spcBef>
              <a:spcAft>
                <a:spcPts val="0"/>
              </a:spcAft>
              <a:buClrTx/>
              <a:buSzPts val="1800"/>
              <a:buFontTx/>
              <a:buNone/>
              <a:tabLst/>
              <a:defRPr/>
            </a:pPr>
            <a:r>
              <a:rPr lang="en-US" dirty="0">
                <a:solidFill>
                  <a:srgbClr val="000000"/>
                </a:solidFill>
                <a:latin typeface="Arial"/>
                <a:ea typeface="Arial"/>
                <a:cs typeface="Arial"/>
              </a:rPr>
              <a:t>Value Proposition</a:t>
            </a:r>
            <a:endParaRPr kumimoji="0" lang="en-US" sz="1800" b="0" i="0" u="none" strike="noStrike" kern="1200" cap="none" spc="0" normalizeH="0" baseline="0" noProof="0" dirty="0">
              <a:ln>
                <a:noFill/>
              </a:ln>
              <a:solidFill>
                <a:srgbClr val="000000"/>
              </a:solidFill>
              <a:effectLst/>
              <a:uLnTx/>
              <a:uFillTx/>
              <a:latin typeface="Arial"/>
              <a:ea typeface="Arial"/>
              <a:cs typeface="Arial"/>
            </a:endParaRPr>
          </a:p>
        </p:txBody>
      </p:sp>
      <p:sp>
        <p:nvSpPr>
          <p:cNvPr id="38" name="Rectangle 37">
            <a:extLst>
              <a:ext uri="{FF2B5EF4-FFF2-40B4-BE49-F238E27FC236}">
                <a16:creationId xmlns:a16="http://schemas.microsoft.com/office/drawing/2014/main" id="{46CB6840-AA4A-ACC8-4DD2-4DF60E4B30CF}"/>
              </a:ext>
            </a:extLst>
          </p:cNvPr>
          <p:cNvSpPr/>
          <p:nvPr/>
        </p:nvSpPr>
        <p:spPr>
          <a:xfrm>
            <a:off x="8196948" y="4687880"/>
            <a:ext cx="701891" cy="762834"/>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a:ea typeface="+mn-ea"/>
                <a:cs typeface="+mn-cs"/>
              </a:rPr>
              <a:t>03</a:t>
            </a:r>
          </a:p>
        </p:txBody>
      </p:sp>
      <p:sp>
        <p:nvSpPr>
          <p:cNvPr id="39" name="Rectangle 38">
            <a:extLst>
              <a:ext uri="{FF2B5EF4-FFF2-40B4-BE49-F238E27FC236}">
                <a16:creationId xmlns:a16="http://schemas.microsoft.com/office/drawing/2014/main" id="{8A69A83A-05BD-9328-A9F7-1D272F20EB6F}"/>
              </a:ext>
            </a:extLst>
          </p:cNvPr>
          <p:cNvSpPr/>
          <p:nvPr/>
        </p:nvSpPr>
        <p:spPr>
          <a:xfrm>
            <a:off x="8898839" y="4687880"/>
            <a:ext cx="2827121" cy="762834"/>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144000" rtlCol="0" anchor="ctr"/>
          <a:lstStyle/>
          <a:p>
            <a:pPr marL="0" marR="0" lvl="1" indent="0" algn="l" defTabSz="685800" rtl="0" eaLnBrk="1" fontAlgn="auto" latinLnBrk="0" hangingPunct="1">
              <a:lnSpc>
                <a:spcPct val="100000"/>
              </a:lnSpc>
              <a:spcBef>
                <a:spcPts val="0"/>
              </a:spcBef>
              <a:spcAft>
                <a:spcPts val="0"/>
              </a:spcAft>
              <a:buClrTx/>
              <a:buSzPts val="1800"/>
              <a:buFontTx/>
              <a:buNone/>
              <a:tabLst/>
              <a:defRPr/>
            </a:pPr>
            <a:r>
              <a:rPr lang="en-US" dirty="0">
                <a:solidFill>
                  <a:srgbClr val="000000"/>
                </a:solidFill>
                <a:latin typeface="Arial"/>
                <a:ea typeface="Arial"/>
                <a:cs typeface="Arial"/>
              </a:rPr>
              <a:t>Customers &amp; Value Delivered</a:t>
            </a:r>
            <a:endParaRPr kumimoji="0" lang="en-US" sz="1800" b="0" i="0" u="none" strike="noStrike" kern="1200" cap="none" spc="0" normalizeH="0" baseline="0" noProof="0" dirty="0">
              <a:ln>
                <a:noFill/>
              </a:ln>
              <a:solidFill>
                <a:srgbClr val="000000"/>
              </a:solidFill>
              <a:effectLst/>
              <a:uLnTx/>
              <a:uFillTx/>
              <a:latin typeface="Arial"/>
              <a:ea typeface="Arial"/>
              <a:cs typeface="Arial"/>
            </a:endParaRPr>
          </a:p>
        </p:txBody>
      </p:sp>
      <p:sp>
        <p:nvSpPr>
          <p:cNvPr id="5" name="Rectangle 4">
            <a:extLst>
              <a:ext uri="{FF2B5EF4-FFF2-40B4-BE49-F238E27FC236}">
                <a16:creationId xmlns:a16="http://schemas.microsoft.com/office/drawing/2014/main" id="{45F69232-54CF-838C-719A-CBD27C87DFDA}"/>
              </a:ext>
            </a:extLst>
          </p:cNvPr>
          <p:cNvSpPr/>
          <p:nvPr/>
        </p:nvSpPr>
        <p:spPr>
          <a:xfrm>
            <a:off x="442913" y="5645044"/>
            <a:ext cx="701891" cy="762834"/>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a:ea typeface="+mn-ea"/>
                <a:cs typeface="+mn-cs"/>
              </a:rPr>
              <a:t>04</a:t>
            </a:r>
          </a:p>
        </p:txBody>
      </p:sp>
      <p:sp>
        <p:nvSpPr>
          <p:cNvPr id="36" name="Rectangle 35">
            <a:extLst>
              <a:ext uri="{FF2B5EF4-FFF2-40B4-BE49-F238E27FC236}">
                <a16:creationId xmlns:a16="http://schemas.microsoft.com/office/drawing/2014/main" id="{23FE68FB-8F22-AF31-2667-6A919736FBB0}"/>
              </a:ext>
            </a:extLst>
          </p:cNvPr>
          <p:cNvSpPr/>
          <p:nvPr/>
        </p:nvSpPr>
        <p:spPr>
          <a:xfrm>
            <a:off x="1144804" y="5645044"/>
            <a:ext cx="2827121" cy="762834"/>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144000" rtlCol="0" anchor="ctr"/>
          <a:lstStyle/>
          <a:p>
            <a:pPr marL="0" marR="0" lvl="1" indent="0" algn="l" defTabSz="685800" rtl="0" eaLnBrk="1" fontAlgn="auto" latinLnBrk="0" hangingPunct="1">
              <a:lnSpc>
                <a:spcPct val="100000"/>
              </a:lnSpc>
              <a:spcBef>
                <a:spcPts val="0"/>
              </a:spcBef>
              <a:spcAft>
                <a:spcPts val="0"/>
              </a:spcAft>
              <a:buClrTx/>
              <a:buSzPts val="1800"/>
              <a:buFontTx/>
              <a:buNone/>
              <a:tabLst/>
              <a:defRPr/>
            </a:pPr>
            <a:r>
              <a:rPr kumimoji="0" lang="en-US" sz="1800" b="0" i="0" u="none" strike="noStrike" kern="1200" cap="none" spc="0" normalizeH="0" baseline="0" noProof="0" dirty="0">
                <a:ln>
                  <a:noFill/>
                </a:ln>
                <a:solidFill>
                  <a:srgbClr val="000000"/>
                </a:solidFill>
                <a:effectLst/>
                <a:uLnTx/>
                <a:uFillTx/>
                <a:latin typeface="Arial"/>
                <a:ea typeface="Arial"/>
                <a:cs typeface="Arial"/>
              </a:rPr>
              <a:t>Revenue (Current &amp; Projections)</a:t>
            </a:r>
          </a:p>
        </p:txBody>
      </p:sp>
      <p:sp>
        <p:nvSpPr>
          <p:cNvPr id="37" name="Rectangle 36">
            <a:extLst>
              <a:ext uri="{FF2B5EF4-FFF2-40B4-BE49-F238E27FC236}">
                <a16:creationId xmlns:a16="http://schemas.microsoft.com/office/drawing/2014/main" id="{CCDD9910-928D-8401-218D-CB486BE83137}"/>
              </a:ext>
            </a:extLst>
          </p:cNvPr>
          <p:cNvSpPr/>
          <p:nvPr/>
        </p:nvSpPr>
        <p:spPr>
          <a:xfrm>
            <a:off x="4310748" y="5645044"/>
            <a:ext cx="701891" cy="762834"/>
          </a:xfrm>
          <a:prstGeom prst="rect">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Arial"/>
                <a:ea typeface="+mn-ea"/>
                <a:cs typeface="+mn-cs"/>
              </a:rPr>
              <a:t>0</a:t>
            </a:r>
            <a:r>
              <a:rPr lang="en-US" sz="2600" dirty="0">
                <a:solidFill>
                  <a:srgbClr val="FFFFFF"/>
                </a:solidFill>
                <a:latin typeface="Arial"/>
              </a:rPr>
              <a:t>5</a:t>
            </a:r>
            <a:endParaRPr kumimoji="0" lang="en-US" sz="26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8318D18C-F434-9B92-D903-5D3097EAD269}"/>
              </a:ext>
            </a:extLst>
          </p:cNvPr>
          <p:cNvSpPr/>
          <p:nvPr/>
        </p:nvSpPr>
        <p:spPr>
          <a:xfrm>
            <a:off x="5012639" y="5645044"/>
            <a:ext cx="2827121" cy="762834"/>
          </a:xfrm>
          <a:prstGeom prst="rect">
            <a:avLst/>
          </a:prstGeom>
          <a:solidFill>
            <a:schemeClr val="bg1">
              <a:lumMod val="95000"/>
            </a:schemeClr>
          </a:solidFill>
          <a:ln>
            <a:noFill/>
          </a:ln>
        </p:spPr>
        <p:style>
          <a:lnRef idx="0">
            <a:schemeClr val="accent1"/>
          </a:lnRef>
          <a:fillRef idx="1">
            <a:schemeClr val="accent1"/>
          </a:fillRef>
          <a:effectRef idx="0">
            <a:schemeClr val="dk1"/>
          </a:effectRef>
          <a:fontRef idx="minor">
            <a:schemeClr val="lt1"/>
          </a:fontRef>
        </p:style>
        <p:txBody>
          <a:bodyPr lIns="144000" rtlCol="0" anchor="ctr"/>
          <a:lstStyle/>
          <a:p>
            <a:pPr marL="0" marR="0" lvl="1" indent="0" algn="l" defTabSz="685800" rtl="0" eaLnBrk="1" fontAlgn="auto" latinLnBrk="0" hangingPunct="1">
              <a:lnSpc>
                <a:spcPct val="100000"/>
              </a:lnSpc>
              <a:spcBef>
                <a:spcPts val="0"/>
              </a:spcBef>
              <a:spcAft>
                <a:spcPts val="0"/>
              </a:spcAft>
              <a:buClrTx/>
              <a:buSzPts val="1800"/>
              <a:buFontTx/>
              <a:buNone/>
              <a:tabLst/>
              <a:defRPr/>
            </a:pPr>
            <a:r>
              <a:rPr lang="en-US" dirty="0">
                <a:solidFill>
                  <a:srgbClr val="000000"/>
                </a:solidFill>
                <a:latin typeface="Arial"/>
                <a:ea typeface="Arial"/>
                <a:cs typeface="Arial"/>
              </a:rPr>
              <a:t>Team</a:t>
            </a:r>
            <a:endParaRPr kumimoji="0" lang="en-US" sz="1800" b="0" i="0" u="none" strike="noStrike" kern="1200" cap="none" spc="0" normalizeH="0" baseline="0" noProof="0" dirty="0">
              <a:ln>
                <a:noFill/>
              </a:ln>
              <a:solidFill>
                <a:srgbClr val="000000"/>
              </a:solidFill>
              <a:effectLst/>
              <a:uLnTx/>
              <a:uFillTx/>
              <a:latin typeface="Arial"/>
              <a:ea typeface="Arial"/>
              <a:cs typeface="Arial"/>
            </a:endParaRPr>
          </a:p>
        </p:txBody>
      </p:sp>
      <p:sp>
        <p:nvSpPr>
          <p:cNvPr id="4" name="Content Placeholder 2">
            <a:extLst>
              <a:ext uri="{FF2B5EF4-FFF2-40B4-BE49-F238E27FC236}">
                <a16:creationId xmlns:a16="http://schemas.microsoft.com/office/drawing/2014/main" id="{2F481052-3AF1-8342-D1F1-42F927F8F017}"/>
              </a:ext>
            </a:extLst>
          </p:cNvPr>
          <p:cNvSpPr txBox="1">
            <a:spLocks/>
          </p:cNvSpPr>
          <p:nvPr/>
        </p:nvSpPr>
        <p:spPr>
          <a:xfrm>
            <a:off x="-2405748" y="5276978"/>
            <a:ext cx="2366522" cy="923330"/>
          </a:xfrm>
          <a:prstGeom prst="rect">
            <a:avLst/>
          </a:prstGeom>
          <a:solidFill>
            <a:schemeClr val="accent1"/>
          </a:solidFill>
        </p:spPr>
        <p:txBody>
          <a:bodyPr vert="horz" wrap="square" lIns="91440" tIns="91440" rIns="91440" bIns="9144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Applicants to stick to the contents as specified in this slide</a:t>
            </a:r>
          </a:p>
        </p:txBody>
      </p:sp>
    </p:spTree>
    <p:custDataLst>
      <p:custData r:id="rId1"/>
    </p:custDataLst>
    <p:extLst>
      <p:ext uri="{BB962C8B-B14F-4D97-AF65-F5344CB8AC3E}">
        <p14:creationId xmlns:p14="http://schemas.microsoft.com/office/powerpoint/2010/main" val="277996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7D734D69-E04C-D47D-A684-A3E2B388F293}"/>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think-cell data - do not delete" hidden="1">
                        <a:extLst>
                          <a:ext uri="{FF2B5EF4-FFF2-40B4-BE49-F238E27FC236}">
                            <a16:creationId xmlns:a16="http://schemas.microsoft.com/office/drawing/2014/main" id="{7D734D69-E04C-D47D-A684-A3E2B388F29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57B3BF48-B903-3911-2755-A00A36B44DE5}"/>
              </a:ext>
            </a:extLst>
          </p:cNvPr>
          <p:cNvSpPr>
            <a:spLocks noGrp="1"/>
          </p:cNvSpPr>
          <p:nvPr>
            <p:ph type="title"/>
          </p:nvPr>
        </p:nvSpPr>
        <p:spPr>
          <a:xfrm>
            <a:off x="442913" y="241501"/>
            <a:ext cx="11306175" cy="596700"/>
          </a:xfrm>
        </p:spPr>
        <p:txBody>
          <a:bodyPr>
            <a:normAutofit/>
          </a:bodyPr>
          <a:lstStyle/>
          <a:p>
            <a:r>
              <a:rPr lang="en-US" dirty="0"/>
              <a:t>About Company</a:t>
            </a:r>
          </a:p>
        </p:txBody>
      </p:sp>
      <p:sp>
        <p:nvSpPr>
          <p:cNvPr id="9" name="Slide Number Placeholder 8">
            <a:extLst>
              <a:ext uri="{FF2B5EF4-FFF2-40B4-BE49-F238E27FC236}">
                <a16:creationId xmlns:a16="http://schemas.microsoft.com/office/drawing/2014/main" id="{2D5C4C1A-8E14-D64B-BEF1-AA3197048931}"/>
              </a:ext>
            </a:extLst>
          </p:cNvPr>
          <p:cNvSpPr>
            <a:spLocks noGrp="1"/>
          </p:cNvSpPr>
          <p:nvPr>
            <p:ph type="sldNum" sz="quarter" idx="11"/>
          </p:nvPr>
        </p:nvSpPr>
        <p:spPr>
          <a:xfrm>
            <a:off x="9984296" y="6492240"/>
            <a:ext cx="1764792" cy="137160"/>
          </a:xfrm>
        </p:spPr>
        <p:txBody>
          <a:bodyPr/>
          <a:lstStyle/>
          <a:p>
            <a:fld id="{7870704B-CE94-48CC-AF30-84932A1262A7}" type="slidenum">
              <a:rPr lang="en-GB" smtClean="0"/>
              <a:pPr/>
              <a:t>3</a:t>
            </a:fld>
            <a:endParaRPr lang="en-GB" dirty="0"/>
          </a:p>
        </p:txBody>
      </p:sp>
      <p:sp>
        <p:nvSpPr>
          <p:cNvPr id="2" name="Content Placeholder 2">
            <a:extLst>
              <a:ext uri="{FF2B5EF4-FFF2-40B4-BE49-F238E27FC236}">
                <a16:creationId xmlns:a16="http://schemas.microsoft.com/office/drawing/2014/main" id="{179BE9CE-3B35-72F6-B97B-2B18C5F34C1C}"/>
              </a:ext>
            </a:extLst>
          </p:cNvPr>
          <p:cNvSpPr txBox="1">
            <a:spLocks/>
          </p:cNvSpPr>
          <p:nvPr/>
        </p:nvSpPr>
        <p:spPr>
          <a:xfrm>
            <a:off x="-2478678" y="5196007"/>
            <a:ext cx="2366522" cy="923330"/>
          </a:xfrm>
          <a:prstGeom prst="rect">
            <a:avLst/>
          </a:prstGeom>
          <a:solidFill>
            <a:schemeClr val="accent1"/>
          </a:solidFill>
        </p:spPr>
        <p:txBody>
          <a:bodyPr vert="horz" wrap="square" lIns="91440" tIns="91440" rIns="91440" bIns="9144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Applicants can talk about their company history, vision, aim etc.</a:t>
            </a:r>
          </a:p>
        </p:txBody>
      </p:sp>
    </p:spTree>
    <p:custDataLst>
      <p:custData r:id="rId1"/>
    </p:custDataLst>
    <p:extLst>
      <p:ext uri="{BB962C8B-B14F-4D97-AF65-F5344CB8AC3E}">
        <p14:creationId xmlns:p14="http://schemas.microsoft.com/office/powerpoint/2010/main" val="254054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04E47-456D-3B47-FC37-93961094C1D0}"/>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49C1FE8-99A4-0C8D-9CDC-4B0AAD813C8D}"/>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think-cell data - do not delete" hidden="1">
                        <a:extLst>
                          <a:ext uri="{FF2B5EF4-FFF2-40B4-BE49-F238E27FC236}">
                            <a16:creationId xmlns:a16="http://schemas.microsoft.com/office/drawing/2014/main" id="{7D734D69-E04C-D47D-A684-A3E2B388F29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20D0111A-0299-0C0C-31F7-A09373F9CE96}"/>
              </a:ext>
            </a:extLst>
          </p:cNvPr>
          <p:cNvSpPr>
            <a:spLocks noGrp="1"/>
          </p:cNvSpPr>
          <p:nvPr>
            <p:ph type="title"/>
          </p:nvPr>
        </p:nvSpPr>
        <p:spPr>
          <a:xfrm>
            <a:off x="442913" y="241501"/>
            <a:ext cx="11306175" cy="596700"/>
          </a:xfrm>
        </p:spPr>
        <p:txBody>
          <a:bodyPr>
            <a:normAutofit/>
          </a:bodyPr>
          <a:lstStyle/>
          <a:p>
            <a:r>
              <a:rPr lang="en-US" dirty="0"/>
              <a:t>Value Proposition</a:t>
            </a:r>
          </a:p>
        </p:txBody>
      </p:sp>
      <p:sp>
        <p:nvSpPr>
          <p:cNvPr id="9" name="Slide Number Placeholder 8">
            <a:extLst>
              <a:ext uri="{FF2B5EF4-FFF2-40B4-BE49-F238E27FC236}">
                <a16:creationId xmlns:a16="http://schemas.microsoft.com/office/drawing/2014/main" id="{65F6DA48-99A5-17FA-2715-C3FCD7C95A71}"/>
              </a:ext>
            </a:extLst>
          </p:cNvPr>
          <p:cNvSpPr>
            <a:spLocks noGrp="1"/>
          </p:cNvSpPr>
          <p:nvPr>
            <p:ph type="sldNum" sz="quarter" idx="11"/>
          </p:nvPr>
        </p:nvSpPr>
        <p:spPr>
          <a:xfrm>
            <a:off x="9984296" y="6492240"/>
            <a:ext cx="1764792" cy="137160"/>
          </a:xfrm>
        </p:spPr>
        <p:txBody>
          <a:bodyPr/>
          <a:lstStyle/>
          <a:p>
            <a:fld id="{7870704B-CE94-48CC-AF30-84932A1262A7}" type="slidenum">
              <a:rPr lang="en-GB" smtClean="0"/>
              <a:pPr/>
              <a:t>4</a:t>
            </a:fld>
            <a:endParaRPr lang="en-GB" dirty="0"/>
          </a:p>
        </p:txBody>
      </p:sp>
      <p:sp>
        <p:nvSpPr>
          <p:cNvPr id="2" name="Content Placeholder 2">
            <a:extLst>
              <a:ext uri="{FF2B5EF4-FFF2-40B4-BE49-F238E27FC236}">
                <a16:creationId xmlns:a16="http://schemas.microsoft.com/office/drawing/2014/main" id="{C716F68F-DF31-F0A5-42F3-80EE93B8E8F4}"/>
              </a:ext>
            </a:extLst>
          </p:cNvPr>
          <p:cNvSpPr txBox="1">
            <a:spLocks/>
          </p:cNvSpPr>
          <p:nvPr/>
        </p:nvSpPr>
        <p:spPr>
          <a:xfrm>
            <a:off x="-2456906" y="5476841"/>
            <a:ext cx="2366522" cy="1415772"/>
          </a:xfrm>
          <a:prstGeom prst="rect">
            <a:avLst/>
          </a:prstGeom>
          <a:solidFill>
            <a:schemeClr val="accent1"/>
          </a:solidFill>
        </p:spPr>
        <p:txBody>
          <a:bodyPr vert="horz" wrap="square" lIns="91440" tIns="91440" rIns="91440" bIns="9144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Applicants talk about their product/service and clearly state the USP, along with the value proposition</a:t>
            </a:r>
          </a:p>
        </p:txBody>
      </p:sp>
    </p:spTree>
    <p:custDataLst>
      <p:custData r:id="rId1"/>
    </p:custDataLst>
    <p:extLst>
      <p:ext uri="{BB962C8B-B14F-4D97-AF65-F5344CB8AC3E}">
        <p14:creationId xmlns:p14="http://schemas.microsoft.com/office/powerpoint/2010/main" val="426910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1E324-62D0-B8FE-FE46-C07CAA0A56B7}"/>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FED28F5F-AB3B-ED52-6481-DF64B05AE457}"/>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think-cell data - do not delete" hidden="1">
                        <a:extLst>
                          <a:ext uri="{FF2B5EF4-FFF2-40B4-BE49-F238E27FC236}">
                            <a16:creationId xmlns:a16="http://schemas.microsoft.com/office/drawing/2014/main" id="{449C1FE8-99A4-0C8D-9CDC-4B0AAD813C8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845588E9-6C1F-E7A8-647E-13D02A8A4A57}"/>
              </a:ext>
            </a:extLst>
          </p:cNvPr>
          <p:cNvSpPr>
            <a:spLocks noGrp="1"/>
          </p:cNvSpPr>
          <p:nvPr>
            <p:ph type="title"/>
          </p:nvPr>
        </p:nvSpPr>
        <p:spPr>
          <a:xfrm>
            <a:off x="442913" y="241501"/>
            <a:ext cx="11306175" cy="596700"/>
          </a:xfrm>
        </p:spPr>
        <p:txBody>
          <a:bodyPr>
            <a:normAutofit/>
          </a:bodyPr>
          <a:lstStyle/>
          <a:p>
            <a:r>
              <a:rPr lang="en-US" dirty="0"/>
              <a:t>Customers &amp; Value Delivered</a:t>
            </a:r>
          </a:p>
        </p:txBody>
      </p:sp>
      <p:sp>
        <p:nvSpPr>
          <p:cNvPr id="9" name="Slide Number Placeholder 8">
            <a:extLst>
              <a:ext uri="{FF2B5EF4-FFF2-40B4-BE49-F238E27FC236}">
                <a16:creationId xmlns:a16="http://schemas.microsoft.com/office/drawing/2014/main" id="{BF3AE8C1-1537-AC1F-40F9-8449E6075CFD}"/>
              </a:ext>
            </a:extLst>
          </p:cNvPr>
          <p:cNvSpPr>
            <a:spLocks noGrp="1"/>
          </p:cNvSpPr>
          <p:nvPr>
            <p:ph type="sldNum" sz="quarter" idx="11"/>
          </p:nvPr>
        </p:nvSpPr>
        <p:spPr>
          <a:xfrm>
            <a:off x="9984296" y="6492240"/>
            <a:ext cx="1764792" cy="137160"/>
          </a:xfrm>
        </p:spPr>
        <p:txBody>
          <a:bodyPr/>
          <a:lstStyle/>
          <a:p>
            <a:fld id="{7870704B-CE94-48CC-AF30-84932A1262A7}" type="slidenum">
              <a:rPr lang="en-GB" smtClean="0"/>
              <a:pPr/>
              <a:t>5</a:t>
            </a:fld>
            <a:endParaRPr lang="en-GB" dirty="0"/>
          </a:p>
        </p:txBody>
      </p:sp>
      <p:sp>
        <p:nvSpPr>
          <p:cNvPr id="2" name="Content Placeholder 2">
            <a:extLst>
              <a:ext uri="{FF2B5EF4-FFF2-40B4-BE49-F238E27FC236}">
                <a16:creationId xmlns:a16="http://schemas.microsoft.com/office/drawing/2014/main" id="{6F5C5B6F-E755-C89F-7849-3BB3BE4106CF}"/>
              </a:ext>
            </a:extLst>
          </p:cNvPr>
          <p:cNvSpPr txBox="1">
            <a:spLocks/>
          </p:cNvSpPr>
          <p:nvPr/>
        </p:nvSpPr>
        <p:spPr>
          <a:xfrm>
            <a:off x="-2478677" y="4457343"/>
            <a:ext cx="2366522" cy="2400657"/>
          </a:xfrm>
          <a:prstGeom prst="rect">
            <a:avLst/>
          </a:prstGeom>
          <a:solidFill>
            <a:schemeClr val="accent1"/>
          </a:solidFill>
        </p:spPr>
        <p:txBody>
          <a:bodyPr vert="horz" wrap="square" lIns="91440" tIns="91440" rIns="91440" bIns="9144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Applicants talk about successful implementations of their solution, and the value delivered in terms of quantifiable data. </a:t>
            </a:r>
            <a:r>
              <a:rPr lang="en-US" dirty="0">
                <a:solidFill>
                  <a:schemeClr val="bg1"/>
                </a:solidFill>
                <a:latin typeface="Arial"/>
              </a:rPr>
              <a:t>A couple of case studies will help, along with some customer logos.</a:t>
            </a:r>
            <a:endParaRPr kumimoji="0" lang="en-US" sz="1600" i="0" u="none" strike="noStrike" kern="1200" cap="none" spc="0" normalizeH="0" baseline="0" noProof="0" dirty="0">
              <a:ln>
                <a:noFill/>
              </a:ln>
              <a:solidFill>
                <a:schemeClr val="bg1"/>
              </a:solidFill>
              <a:effectLst/>
              <a:uLnTx/>
              <a:uFillTx/>
              <a:latin typeface="Arial"/>
              <a:ea typeface="+mn-ea"/>
              <a:cs typeface="+mn-cs"/>
            </a:endParaRPr>
          </a:p>
        </p:txBody>
      </p:sp>
    </p:spTree>
    <p:custDataLst>
      <p:custData r:id="rId1"/>
    </p:custDataLst>
    <p:extLst>
      <p:ext uri="{BB962C8B-B14F-4D97-AF65-F5344CB8AC3E}">
        <p14:creationId xmlns:p14="http://schemas.microsoft.com/office/powerpoint/2010/main" val="180341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C7DC-CD3B-F538-D1FA-0A9D0682F383}"/>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2C2CD6CC-8203-12B6-FB06-7986533FE537}"/>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think-cell data - do not delete" hidden="1">
                        <a:extLst>
                          <a:ext uri="{FF2B5EF4-FFF2-40B4-BE49-F238E27FC236}">
                            <a16:creationId xmlns:a16="http://schemas.microsoft.com/office/drawing/2014/main" id="{FED28F5F-AB3B-ED52-6481-DF64B05AE4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30DE3FA7-1F2A-3FA0-4D77-28BF432B5402}"/>
              </a:ext>
            </a:extLst>
          </p:cNvPr>
          <p:cNvSpPr>
            <a:spLocks noGrp="1"/>
          </p:cNvSpPr>
          <p:nvPr>
            <p:ph type="title"/>
          </p:nvPr>
        </p:nvSpPr>
        <p:spPr>
          <a:xfrm>
            <a:off x="442913" y="241501"/>
            <a:ext cx="11306175" cy="596700"/>
          </a:xfrm>
        </p:spPr>
        <p:txBody>
          <a:bodyPr>
            <a:normAutofit/>
          </a:bodyPr>
          <a:lstStyle/>
          <a:p>
            <a:r>
              <a:rPr lang="en-US" dirty="0"/>
              <a:t>Revenue &amp; Funding(Current &amp; Projections)</a:t>
            </a:r>
          </a:p>
        </p:txBody>
      </p:sp>
      <p:sp>
        <p:nvSpPr>
          <p:cNvPr id="9" name="Slide Number Placeholder 8">
            <a:extLst>
              <a:ext uri="{FF2B5EF4-FFF2-40B4-BE49-F238E27FC236}">
                <a16:creationId xmlns:a16="http://schemas.microsoft.com/office/drawing/2014/main" id="{C21595F0-B075-3433-6B6E-708BC775BE5C}"/>
              </a:ext>
            </a:extLst>
          </p:cNvPr>
          <p:cNvSpPr>
            <a:spLocks noGrp="1"/>
          </p:cNvSpPr>
          <p:nvPr>
            <p:ph type="sldNum" sz="quarter" idx="11"/>
          </p:nvPr>
        </p:nvSpPr>
        <p:spPr>
          <a:xfrm>
            <a:off x="9984296" y="6492240"/>
            <a:ext cx="1764792" cy="137160"/>
          </a:xfrm>
        </p:spPr>
        <p:txBody>
          <a:bodyPr/>
          <a:lstStyle/>
          <a:p>
            <a:fld id="{7870704B-CE94-48CC-AF30-84932A1262A7}" type="slidenum">
              <a:rPr lang="en-GB" smtClean="0"/>
              <a:pPr/>
              <a:t>6</a:t>
            </a:fld>
            <a:endParaRPr lang="en-GB" dirty="0"/>
          </a:p>
        </p:txBody>
      </p:sp>
      <p:sp>
        <p:nvSpPr>
          <p:cNvPr id="2" name="Content Placeholder 2">
            <a:extLst>
              <a:ext uri="{FF2B5EF4-FFF2-40B4-BE49-F238E27FC236}">
                <a16:creationId xmlns:a16="http://schemas.microsoft.com/office/drawing/2014/main" id="{A69E981D-44E8-537D-8B11-93133169EDA2}"/>
              </a:ext>
            </a:extLst>
          </p:cNvPr>
          <p:cNvSpPr txBox="1">
            <a:spLocks/>
          </p:cNvSpPr>
          <p:nvPr/>
        </p:nvSpPr>
        <p:spPr>
          <a:xfrm>
            <a:off x="-2456906" y="5476841"/>
            <a:ext cx="2366522" cy="1908215"/>
          </a:xfrm>
          <a:prstGeom prst="rect">
            <a:avLst/>
          </a:prstGeom>
          <a:solidFill>
            <a:schemeClr val="accent1"/>
          </a:solidFill>
        </p:spPr>
        <p:txBody>
          <a:bodyPr vert="horz" wrap="square" lIns="91440" tIns="91440" rIns="91440" bIns="9144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Applicants talk about their current stage </a:t>
            </a:r>
            <a:r>
              <a:rPr lang="en-US" dirty="0">
                <a:solidFill>
                  <a:schemeClr val="bg1"/>
                </a:solidFill>
                <a:latin typeface="Arial"/>
              </a:rPr>
              <a:t>of revenue, the funding received till now, from whom and the projections for the next 3 years</a:t>
            </a:r>
            <a:endParaRPr kumimoji="0" lang="en-US" sz="1600" i="0" u="none" strike="noStrike" kern="1200" cap="none" spc="0" normalizeH="0" baseline="0" noProof="0" dirty="0">
              <a:ln>
                <a:noFill/>
              </a:ln>
              <a:solidFill>
                <a:schemeClr val="bg1"/>
              </a:solidFill>
              <a:effectLst/>
              <a:uLnTx/>
              <a:uFillTx/>
              <a:latin typeface="Arial"/>
              <a:ea typeface="+mn-ea"/>
              <a:cs typeface="+mn-cs"/>
            </a:endParaRPr>
          </a:p>
        </p:txBody>
      </p:sp>
    </p:spTree>
    <p:custDataLst>
      <p:custData r:id="rId1"/>
    </p:custDataLst>
    <p:extLst>
      <p:ext uri="{BB962C8B-B14F-4D97-AF65-F5344CB8AC3E}">
        <p14:creationId xmlns:p14="http://schemas.microsoft.com/office/powerpoint/2010/main" val="284617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0D421-1419-E462-59ED-6D296357B031}"/>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095C69A-D049-69A2-03D2-9F9257161CFA}"/>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think-cell data - do not delete" hidden="1">
                        <a:extLst>
                          <a:ext uri="{FF2B5EF4-FFF2-40B4-BE49-F238E27FC236}">
                            <a16:creationId xmlns:a16="http://schemas.microsoft.com/office/drawing/2014/main" id="{2C2CD6CC-8203-12B6-FB06-7986533FE53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2644135D-90DF-7361-BF9D-D5E7943606A0}"/>
              </a:ext>
            </a:extLst>
          </p:cNvPr>
          <p:cNvSpPr>
            <a:spLocks noGrp="1"/>
          </p:cNvSpPr>
          <p:nvPr>
            <p:ph type="title"/>
          </p:nvPr>
        </p:nvSpPr>
        <p:spPr>
          <a:xfrm>
            <a:off x="442913" y="241501"/>
            <a:ext cx="11306175" cy="596700"/>
          </a:xfrm>
        </p:spPr>
        <p:txBody>
          <a:bodyPr>
            <a:normAutofit/>
          </a:bodyPr>
          <a:lstStyle/>
          <a:p>
            <a:r>
              <a:rPr lang="en-US" dirty="0"/>
              <a:t>Team</a:t>
            </a:r>
          </a:p>
        </p:txBody>
      </p:sp>
      <p:sp>
        <p:nvSpPr>
          <p:cNvPr id="9" name="Slide Number Placeholder 8">
            <a:extLst>
              <a:ext uri="{FF2B5EF4-FFF2-40B4-BE49-F238E27FC236}">
                <a16:creationId xmlns:a16="http://schemas.microsoft.com/office/drawing/2014/main" id="{1600E812-FF08-0B93-2BF6-78EBB57C29B3}"/>
              </a:ext>
            </a:extLst>
          </p:cNvPr>
          <p:cNvSpPr>
            <a:spLocks noGrp="1"/>
          </p:cNvSpPr>
          <p:nvPr>
            <p:ph type="sldNum" sz="quarter" idx="11"/>
          </p:nvPr>
        </p:nvSpPr>
        <p:spPr>
          <a:xfrm>
            <a:off x="9984296" y="6492240"/>
            <a:ext cx="1764792" cy="137160"/>
          </a:xfrm>
        </p:spPr>
        <p:txBody>
          <a:bodyPr/>
          <a:lstStyle/>
          <a:p>
            <a:fld id="{7870704B-CE94-48CC-AF30-84932A1262A7}" type="slidenum">
              <a:rPr lang="en-GB" smtClean="0"/>
              <a:pPr/>
              <a:t>7</a:t>
            </a:fld>
            <a:endParaRPr lang="en-GB" dirty="0"/>
          </a:p>
        </p:txBody>
      </p:sp>
      <p:sp>
        <p:nvSpPr>
          <p:cNvPr id="2" name="Content Placeholder 2">
            <a:extLst>
              <a:ext uri="{FF2B5EF4-FFF2-40B4-BE49-F238E27FC236}">
                <a16:creationId xmlns:a16="http://schemas.microsoft.com/office/drawing/2014/main" id="{18EC13B8-1385-21D7-5A07-127C98E75AD4}"/>
              </a:ext>
            </a:extLst>
          </p:cNvPr>
          <p:cNvSpPr txBox="1">
            <a:spLocks/>
          </p:cNvSpPr>
          <p:nvPr/>
        </p:nvSpPr>
        <p:spPr>
          <a:xfrm>
            <a:off x="-2456906" y="5476841"/>
            <a:ext cx="2366522" cy="1169551"/>
          </a:xfrm>
          <a:prstGeom prst="rect">
            <a:avLst/>
          </a:prstGeom>
          <a:solidFill>
            <a:schemeClr val="accent1"/>
          </a:solidFill>
        </p:spPr>
        <p:txBody>
          <a:bodyPr vert="horz" wrap="square" lIns="91440" tIns="91440" rIns="91440" bIns="9144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Applicants highlight the team that’s behind the company. List all key personnel on this slide.</a:t>
            </a:r>
          </a:p>
        </p:txBody>
      </p:sp>
    </p:spTree>
    <p:custDataLst>
      <p:custData r:id="rId1"/>
    </p:custDataLst>
    <p:extLst>
      <p:ext uri="{BB962C8B-B14F-4D97-AF65-F5344CB8AC3E}">
        <p14:creationId xmlns:p14="http://schemas.microsoft.com/office/powerpoint/2010/main" val="145460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8412E6-A24A-AE25-382B-BB153A8349A9}"/>
              </a:ext>
            </a:extLst>
          </p:cNvPr>
          <p:cNvSpPr>
            <a:spLocks noChangeAspect="1"/>
          </p:cNvSpPr>
          <p:nvPr/>
        </p:nvSpPr>
        <p:spPr>
          <a:xfrm>
            <a:off x="770615" y="0"/>
            <a:ext cx="385978" cy="384048"/>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4" name="Picture 3" descr="A black and orange striped background&#10;&#10;Description automatically generated">
            <a:extLst>
              <a:ext uri="{FF2B5EF4-FFF2-40B4-BE49-F238E27FC236}">
                <a16:creationId xmlns:a16="http://schemas.microsoft.com/office/drawing/2014/main" id="{3D68CF57-F684-9F5D-AEA8-83FDAE7CE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6593" y="0"/>
            <a:ext cx="384048" cy="384048"/>
          </a:xfrm>
          <a:prstGeom prst="rect">
            <a:avLst/>
          </a:prstGeom>
        </p:spPr>
      </p:pic>
      <p:grpSp>
        <p:nvGrpSpPr>
          <p:cNvPr id="8" name="Group 7">
            <a:extLst>
              <a:ext uri="{FF2B5EF4-FFF2-40B4-BE49-F238E27FC236}">
                <a16:creationId xmlns:a16="http://schemas.microsoft.com/office/drawing/2014/main" id="{ED972E8D-C801-B46F-E329-C0A41B3DFC57}"/>
              </a:ext>
            </a:extLst>
          </p:cNvPr>
          <p:cNvGrpSpPr/>
          <p:nvPr/>
        </p:nvGrpSpPr>
        <p:grpSpPr>
          <a:xfrm>
            <a:off x="10282237" y="0"/>
            <a:ext cx="1909763" cy="1907857"/>
            <a:chOff x="10282237" y="0"/>
            <a:chExt cx="1909763" cy="1907857"/>
          </a:xfrm>
        </p:grpSpPr>
        <p:sp>
          <p:nvSpPr>
            <p:cNvPr id="9" name="Rectangle 8">
              <a:extLst>
                <a:ext uri="{FF2B5EF4-FFF2-40B4-BE49-F238E27FC236}">
                  <a16:creationId xmlns:a16="http://schemas.microsoft.com/office/drawing/2014/main" id="{EDCCD838-285B-9F46-6473-55274DCFB300}"/>
                </a:ext>
              </a:extLst>
            </p:cNvPr>
            <p:cNvSpPr/>
            <p:nvPr/>
          </p:nvSpPr>
          <p:spPr>
            <a:xfrm>
              <a:off x="11811000" y="0"/>
              <a:ext cx="381000" cy="379095"/>
            </a:xfrm>
            <a:prstGeom prst="rect">
              <a:avLst/>
            </a:prstGeom>
            <a:solidFill>
              <a:schemeClr val="accent4"/>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grpSp>
          <p:nvGrpSpPr>
            <p:cNvPr id="10" name="Group 9">
              <a:extLst>
                <a:ext uri="{FF2B5EF4-FFF2-40B4-BE49-F238E27FC236}">
                  <a16:creationId xmlns:a16="http://schemas.microsoft.com/office/drawing/2014/main" id="{E2EF1A65-46A2-DD42-6547-AE95EA01B9F0}"/>
                </a:ext>
              </a:extLst>
            </p:cNvPr>
            <p:cNvGrpSpPr/>
            <p:nvPr/>
          </p:nvGrpSpPr>
          <p:grpSpPr>
            <a:xfrm flipH="1" flipV="1">
              <a:off x="10282237" y="379094"/>
              <a:ext cx="1528763" cy="1528763"/>
              <a:chOff x="5338763" y="4560888"/>
              <a:chExt cx="1528763" cy="1528763"/>
            </a:xfrm>
          </p:grpSpPr>
          <p:sp>
            <p:nvSpPr>
              <p:cNvPr id="11" name="Freeform 5">
                <a:extLst>
                  <a:ext uri="{FF2B5EF4-FFF2-40B4-BE49-F238E27FC236}">
                    <a16:creationId xmlns:a16="http://schemas.microsoft.com/office/drawing/2014/main" id="{FA283201-6D8C-B1C2-8D97-1008D2C88549}"/>
                  </a:ext>
                </a:extLst>
              </p:cNvPr>
              <p:cNvSpPr>
                <a:spLocks/>
              </p:cNvSpPr>
              <p:nvPr/>
            </p:nvSpPr>
            <p:spPr bwMode="auto">
              <a:xfrm>
                <a:off x="5338763" y="4941888"/>
                <a:ext cx="382588" cy="382588"/>
              </a:xfrm>
              <a:custGeom>
                <a:avLst/>
                <a:gdLst>
                  <a:gd name="T0" fmla="*/ 0 w 666"/>
                  <a:gd name="T1" fmla="*/ 667 h 667"/>
                  <a:gd name="T2" fmla="*/ 0 w 666"/>
                  <a:gd name="T3" fmla="*/ 667 h 667"/>
                  <a:gd name="T4" fmla="*/ 666 w 666"/>
                  <a:gd name="T5" fmla="*/ 667 h 667"/>
                  <a:gd name="T6" fmla="*/ 666 w 666"/>
                  <a:gd name="T7" fmla="*/ 0 h 667"/>
                  <a:gd name="T8" fmla="*/ 0 w 666"/>
                  <a:gd name="T9" fmla="*/ 0 h 667"/>
                  <a:gd name="T10" fmla="*/ 0 w 666"/>
                  <a:gd name="T11" fmla="*/ 667 h 667"/>
                </a:gdLst>
                <a:ahLst/>
                <a:cxnLst>
                  <a:cxn ang="0">
                    <a:pos x="T0" y="T1"/>
                  </a:cxn>
                  <a:cxn ang="0">
                    <a:pos x="T2" y="T3"/>
                  </a:cxn>
                  <a:cxn ang="0">
                    <a:pos x="T4" y="T5"/>
                  </a:cxn>
                  <a:cxn ang="0">
                    <a:pos x="T6" y="T7"/>
                  </a:cxn>
                  <a:cxn ang="0">
                    <a:pos x="T8" y="T9"/>
                  </a:cxn>
                  <a:cxn ang="0">
                    <a:pos x="T10" y="T11"/>
                  </a:cxn>
                </a:cxnLst>
                <a:rect l="0" t="0" r="r" b="b"/>
                <a:pathLst>
                  <a:path w="666" h="667">
                    <a:moveTo>
                      <a:pt x="0" y="667"/>
                    </a:moveTo>
                    <a:lnTo>
                      <a:pt x="0" y="667"/>
                    </a:lnTo>
                    <a:lnTo>
                      <a:pt x="666" y="667"/>
                    </a:lnTo>
                    <a:lnTo>
                      <a:pt x="666"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FA7441F-17AF-F583-D743-608DD33CC9F6}"/>
                  </a:ext>
                </a:extLst>
              </p:cNvPr>
              <p:cNvSpPr>
                <a:spLocks/>
              </p:cNvSpPr>
              <p:nvPr/>
            </p:nvSpPr>
            <p:spPr bwMode="auto">
              <a:xfrm>
                <a:off x="5338763" y="5324475"/>
                <a:ext cx="382588" cy="765175"/>
              </a:xfrm>
              <a:custGeom>
                <a:avLst/>
                <a:gdLst>
                  <a:gd name="T0" fmla="*/ 0 w 666"/>
                  <a:gd name="T1" fmla="*/ 1334 h 1334"/>
                  <a:gd name="T2" fmla="*/ 0 w 666"/>
                  <a:gd name="T3" fmla="*/ 1334 h 1334"/>
                  <a:gd name="T4" fmla="*/ 666 w 666"/>
                  <a:gd name="T5" fmla="*/ 1334 h 1334"/>
                  <a:gd name="T6" fmla="*/ 666 w 666"/>
                  <a:gd name="T7" fmla="*/ 0 h 1334"/>
                  <a:gd name="T8" fmla="*/ 0 w 666"/>
                  <a:gd name="T9" fmla="*/ 0 h 1334"/>
                  <a:gd name="T10" fmla="*/ 0 w 666"/>
                  <a:gd name="T11" fmla="*/ 1334 h 1334"/>
                </a:gdLst>
                <a:ahLst/>
                <a:cxnLst>
                  <a:cxn ang="0">
                    <a:pos x="T0" y="T1"/>
                  </a:cxn>
                  <a:cxn ang="0">
                    <a:pos x="T2" y="T3"/>
                  </a:cxn>
                  <a:cxn ang="0">
                    <a:pos x="T4" y="T5"/>
                  </a:cxn>
                  <a:cxn ang="0">
                    <a:pos x="T6" y="T7"/>
                  </a:cxn>
                  <a:cxn ang="0">
                    <a:pos x="T8" y="T9"/>
                  </a:cxn>
                  <a:cxn ang="0">
                    <a:pos x="T10" y="T11"/>
                  </a:cxn>
                </a:cxnLst>
                <a:rect l="0" t="0" r="r" b="b"/>
                <a:pathLst>
                  <a:path w="666" h="1334">
                    <a:moveTo>
                      <a:pt x="0" y="1334"/>
                    </a:moveTo>
                    <a:lnTo>
                      <a:pt x="0" y="1334"/>
                    </a:lnTo>
                    <a:lnTo>
                      <a:pt x="666" y="1334"/>
                    </a:lnTo>
                    <a:lnTo>
                      <a:pt x="666" y="0"/>
                    </a:lnTo>
                    <a:lnTo>
                      <a:pt x="0" y="0"/>
                    </a:lnTo>
                    <a:lnTo>
                      <a:pt x="0" y="133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ED1CE45-37F0-9173-72AF-1E0A24A76789}"/>
                  </a:ext>
                </a:extLst>
              </p:cNvPr>
              <p:cNvSpPr>
                <a:spLocks/>
              </p:cNvSpPr>
              <p:nvPr/>
            </p:nvSpPr>
            <p:spPr bwMode="auto">
              <a:xfrm>
                <a:off x="5721351" y="5707063"/>
                <a:ext cx="763588" cy="382588"/>
              </a:xfrm>
              <a:custGeom>
                <a:avLst/>
                <a:gdLst>
                  <a:gd name="T0" fmla="*/ 0 w 1333"/>
                  <a:gd name="T1" fmla="*/ 667 h 667"/>
                  <a:gd name="T2" fmla="*/ 0 w 1333"/>
                  <a:gd name="T3" fmla="*/ 667 h 667"/>
                  <a:gd name="T4" fmla="*/ 1333 w 1333"/>
                  <a:gd name="T5" fmla="*/ 667 h 667"/>
                  <a:gd name="T6" fmla="*/ 1333 w 1333"/>
                  <a:gd name="T7" fmla="*/ 0 h 667"/>
                  <a:gd name="T8" fmla="*/ 0 w 1333"/>
                  <a:gd name="T9" fmla="*/ 0 h 667"/>
                  <a:gd name="T10" fmla="*/ 0 w 1333"/>
                  <a:gd name="T11" fmla="*/ 667 h 667"/>
                </a:gdLst>
                <a:ahLst/>
                <a:cxnLst>
                  <a:cxn ang="0">
                    <a:pos x="T0" y="T1"/>
                  </a:cxn>
                  <a:cxn ang="0">
                    <a:pos x="T2" y="T3"/>
                  </a:cxn>
                  <a:cxn ang="0">
                    <a:pos x="T4" y="T5"/>
                  </a:cxn>
                  <a:cxn ang="0">
                    <a:pos x="T6" y="T7"/>
                  </a:cxn>
                  <a:cxn ang="0">
                    <a:pos x="T8" y="T9"/>
                  </a:cxn>
                  <a:cxn ang="0">
                    <a:pos x="T10" y="T11"/>
                  </a:cxn>
                </a:cxnLst>
                <a:rect l="0" t="0" r="r" b="b"/>
                <a:pathLst>
                  <a:path w="1333" h="667">
                    <a:moveTo>
                      <a:pt x="0" y="667"/>
                    </a:moveTo>
                    <a:lnTo>
                      <a:pt x="0" y="667"/>
                    </a:lnTo>
                    <a:lnTo>
                      <a:pt x="1333" y="667"/>
                    </a:lnTo>
                    <a:lnTo>
                      <a:pt x="1333" y="0"/>
                    </a:lnTo>
                    <a:lnTo>
                      <a:pt x="0" y="0"/>
                    </a:lnTo>
                    <a:lnTo>
                      <a:pt x="0" y="66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5803B36C-57CC-2661-087B-1BD475DB8DD4}"/>
                  </a:ext>
                </a:extLst>
              </p:cNvPr>
              <p:cNvSpPr>
                <a:spLocks/>
              </p:cNvSpPr>
              <p:nvPr/>
            </p:nvSpPr>
            <p:spPr bwMode="auto">
              <a:xfrm>
                <a:off x="5616576" y="4838700"/>
                <a:ext cx="104775" cy="104775"/>
              </a:xfrm>
              <a:custGeom>
                <a:avLst/>
                <a:gdLst>
                  <a:gd name="T0" fmla="*/ 0 w 181"/>
                  <a:gd name="T1" fmla="*/ 181 h 181"/>
                  <a:gd name="T2" fmla="*/ 0 w 181"/>
                  <a:gd name="T3" fmla="*/ 181 h 181"/>
                  <a:gd name="T4" fmla="*/ 181 w 181"/>
                  <a:gd name="T5" fmla="*/ 0 h 181"/>
                  <a:gd name="T6" fmla="*/ 181 w 181"/>
                  <a:gd name="T7" fmla="*/ 63 h 181"/>
                  <a:gd name="T8" fmla="*/ 63 w 181"/>
                  <a:gd name="T9" fmla="*/ 181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181" y="0"/>
                    </a:lnTo>
                    <a:lnTo>
                      <a:pt x="181" y="63"/>
                    </a:lnTo>
                    <a:lnTo>
                      <a:pt x="63" y="181"/>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B40CEFE-C03D-FC4C-5030-0A6A0DD07C44}"/>
                  </a:ext>
                </a:extLst>
              </p:cNvPr>
              <p:cNvSpPr>
                <a:spLocks/>
              </p:cNvSpPr>
              <p:nvPr/>
            </p:nvSpPr>
            <p:spPr bwMode="auto">
              <a:xfrm>
                <a:off x="5338763" y="4560888"/>
                <a:ext cx="382588" cy="382588"/>
              </a:xfrm>
              <a:custGeom>
                <a:avLst/>
                <a:gdLst>
                  <a:gd name="T0" fmla="*/ 635 w 666"/>
                  <a:gd name="T1" fmla="*/ 0 h 666"/>
                  <a:gd name="T2" fmla="*/ 635 w 666"/>
                  <a:gd name="T3" fmla="*/ 0 h 666"/>
                  <a:gd name="T4" fmla="*/ 0 w 666"/>
                  <a:gd name="T5" fmla="*/ 634 h 666"/>
                  <a:gd name="T6" fmla="*/ 0 w 666"/>
                  <a:gd name="T7" fmla="*/ 666 h 666"/>
                  <a:gd name="T8" fmla="*/ 31 w 666"/>
                  <a:gd name="T9" fmla="*/ 666 h 666"/>
                  <a:gd name="T10" fmla="*/ 666 w 666"/>
                  <a:gd name="T11" fmla="*/ 30 h 666"/>
                  <a:gd name="T12" fmla="*/ 666 w 666"/>
                  <a:gd name="T13" fmla="*/ 0 h 666"/>
                  <a:gd name="T14" fmla="*/ 635 w 666"/>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666">
                    <a:moveTo>
                      <a:pt x="635" y="0"/>
                    </a:moveTo>
                    <a:lnTo>
                      <a:pt x="635" y="0"/>
                    </a:lnTo>
                    <a:lnTo>
                      <a:pt x="0" y="634"/>
                    </a:lnTo>
                    <a:lnTo>
                      <a:pt x="0" y="666"/>
                    </a:lnTo>
                    <a:lnTo>
                      <a:pt x="31" y="666"/>
                    </a:lnTo>
                    <a:lnTo>
                      <a:pt x="666" y="30"/>
                    </a:lnTo>
                    <a:lnTo>
                      <a:pt x="666" y="0"/>
                    </a:lnTo>
                    <a:lnTo>
                      <a:pt x="63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C3E5ECFB-4212-77AB-D104-42BCF45F6626}"/>
                  </a:ext>
                </a:extLst>
              </p:cNvPr>
              <p:cNvSpPr>
                <a:spLocks/>
              </p:cNvSpPr>
              <p:nvPr/>
            </p:nvSpPr>
            <p:spPr bwMode="auto">
              <a:xfrm>
                <a:off x="5338763" y="4560888"/>
                <a:ext cx="30163" cy="30163"/>
              </a:xfrm>
              <a:custGeom>
                <a:avLst/>
                <a:gdLst>
                  <a:gd name="T0" fmla="*/ 0 w 52"/>
                  <a:gd name="T1" fmla="*/ 0 h 51"/>
                  <a:gd name="T2" fmla="*/ 0 w 52"/>
                  <a:gd name="T3" fmla="*/ 0 h 51"/>
                  <a:gd name="T4" fmla="*/ 0 w 52"/>
                  <a:gd name="T5" fmla="*/ 51 h 51"/>
                  <a:gd name="T6" fmla="*/ 52 w 52"/>
                  <a:gd name="T7" fmla="*/ 0 h 51"/>
                  <a:gd name="T8" fmla="*/ 0 w 52"/>
                  <a:gd name="T9" fmla="*/ 0 h 51"/>
                </a:gdLst>
                <a:ahLst/>
                <a:cxnLst>
                  <a:cxn ang="0">
                    <a:pos x="T0" y="T1"/>
                  </a:cxn>
                  <a:cxn ang="0">
                    <a:pos x="T2" y="T3"/>
                  </a:cxn>
                  <a:cxn ang="0">
                    <a:pos x="T4" y="T5"/>
                  </a:cxn>
                  <a:cxn ang="0">
                    <a:pos x="T6" y="T7"/>
                  </a:cxn>
                  <a:cxn ang="0">
                    <a:pos x="T8" y="T9"/>
                  </a:cxn>
                </a:cxnLst>
                <a:rect l="0" t="0" r="r" b="b"/>
                <a:pathLst>
                  <a:path w="52" h="51">
                    <a:moveTo>
                      <a:pt x="0" y="0"/>
                    </a:moveTo>
                    <a:lnTo>
                      <a:pt x="0" y="0"/>
                    </a:lnTo>
                    <a:lnTo>
                      <a:pt x="0" y="51"/>
                    </a:lnTo>
                    <a:lnTo>
                      <a:pt x="52" y="0"/>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B4C8631A-DF33-64A7-CBD3-7937F21FC631}"/>
                  </a:ext>
                </a:extLst>
              </p:cNvPr>
              <p:cNvSpPr>
                <a:spLocks/>
              </p:cNvSpPr>
              <p:nvPr/>
            </p:nvSpPr>
            <p:spPr bwMode="auto">
              <a:xfrm>
                <a:off x="5338763" y="4560888"/>
                <a:ext cx="327025" cy="325438"/>
              </a:xfrm>
              <a:custGeom>
                <a:avLst/>
                <a:gdLst>
                  <a:gd name="T0" fmla="*/ 506 w 569"/>
                  <a:gd name="T1" fmla="*/ 0 h 568"/>
                  <a:gd name="T2" fmla="*/ 506 w 569"/>
                  <a:gd name="T3" fmla="*/ 0 h 568"/>
                  <a:gd name="T4" fmla="*/ 0 w 569"/>
                  <a:gd name="T5" fmla="*/ 505 h 568"/>
                  <a:gd name="T6" fmla="*/ 0 w 569"/>
                  <a:gd name="T7" fmla="*/ 568 h 568"/>
                  <a:gd name="T8" fmla="*/ 569 w 569"/>
                  <a:gd name="T9" fmla="*/ 0 h 568"/>
                  <a:gd name="T10" fmla="*/ 506 w 569"/>
                  <a:gd name="T11" fmla="*/ 0 h 568"/>
                </a:gdLst>
                <a:ahLst/>
                <a:cxnLst>
                  <a:cxn ang="0">
                    <a:pos x="T0" y="T1"/>
                  </a:cxn>
                  <a:cxn ang="0">
                    <a:pos x="T2" y="T3"/>
                  </a:cxn>
                  <a:cxn ang="0">
                    <a:pos x="T4" y="T5"/>
                  </a:cxn>
                  <a:cxn ang="0">
                    <a:pos x="T6" y="T7"/>
                  </a:cxn>
                  <a:cxn ang="0">
                    <a:pos x="T8" y="T9"/>
                  </a:cxn>
                  <a:cxn ang="0">
                    <a:pos x="T10" y="T11"/>
                  </a:cxn>
                </a:cxnLst>
                <a:rect l="0" t="0" r="r" b="b"/>
                <a:pathLst>
                  <a:path w="569" h="568">
                    <a:moveTo>
                      <a:pt x="506" y="0"/>
                    </a:moveTo>
                    <a:lnTo>
                      <a:pt x="506" y="0"/>
                    </a:lnTo>
                    <a:lnTo>
                      <a:pt x="0" y="505"/>
                    </a:lnTo>
                    <a:lnTo>
                      <a:pt x="0" y="568"/>
                    </a:lnTo>
                    <a:lnTo>
                      <a:pt x="569" y="0"/>
                    </a:lnTo>
                    <a:lnTo>
                      <a:pt x="5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B917270E-BFCB-22A5-7774-760E09B402D4}"/>
                  </a:ext>
                </a:extLst>
              </p:cNvPr>
              <p:cNvSpPr>
                <a:spLocks/>
              </p:cNvSpPr>
              <p:nvPr/>
            </p:nvSpPr>
            <p:spPr bwMode="auto">
              <a:xfrm>
                <a:off x="5468938" y="4691063"/>
                <a:ext cx="252413" cy="252413"/>
              </a:xfrm>
              <a:custGeom>
                <a:avLst/>
                <a:gdLst>
                  <a:gd name="T0" fmla="*/ 0 w 439"/>
                  <a:gd name="T1" fmla="*/ 440 h 440"/>
                  <a:gd name="T2" fmla="*/ 0 w 439"/>
                  <a:gd name="T3" fmla="*/ 440 h 440"/>
                  <a:gd name="T4" fmla="*/ 439 w 439"/>
                  <a:gd name="T5" fmla="*/ 0 h 440"/>
                  <a:gd name="T6" fmla="*/ 439 w 439"/>
                  <a:gd name="T7" fmla="*/ 63 h 440"/>
                  <a:gd name="T8" fmla="*/ 63 w 439"/>
                  <a:gd name="T9" fmla="*/ 44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439" y="0"/>
                    </a:lnTo>
                    <a:lnTo>
                      <a:pt x="439" y="63"/>
                    </a:lnTo>
                    <a:lnTo>
                      <a:pt x="63" y="44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id="{32D56B57-7F04-9AB6-FC6E-EDB9E199DF00}"/>
                  </a:ext>
                </a:extLst>
              </p:cNvPr>
              <p:cNvSpPr>
                <a:spLocks/>
              </p:cNvSpPr>
              <p:nvPr/>
            </p:nvSpPr>
            <p:spPr bwMode="auto">
              <a:xfrm>
                <a:off x="5394326" y="4616450"/>
                <a:ext cx="327025" cy="327025"/>
              </a:xfrm>
              <a:custGeom>
                <a:avLst/>
                <a:gdLst>
                  <a:gd name="T0" fmla="*/ 0 w 569"/>
                  <a:gd name="T1" fmla="*/ 569 h 569"/>
                  <a:gd name="T2" fmla="*/ 0 w 569"/>
                  <a:gd name="T3" fmla="*/ 569 h 569"/>
                  <a:gd name="T4" fmla="*/ 569 w 569"/>
                  <a:gd name="T5" fmla="*/ 0 h 569"/>
                  <a:gd name="T6" fmla="*/ 569 w 569"/>
                  <a:gd name="T7" fmla="*/ 63 h 569"/>
                  <a:gd name="T8" fmla="*/ 63 w 569"/>
                  <a:gd name="T9" fmla="*/ 569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569" y="0"/>
                    </a:lnTo>
                    <a:lnTo>
                      <a:pt x="569" y="63"/>
                    </a:lnTo>
                    <a:lnTo>
                      <a:pt x="63" y="569"/>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88F161AD-A97E-345D-608C-1A5FB188F3A5}"/>
                  </a:ext>
                </a:extLst>
              </p:cNvPr>
              <p:cNvSpPr>
                <a:spLocks/>
              </p:cNvSpPr>
              <p:nvPr/>
            </p:nvSpPr>
            <p:spPr bwMode="auto">
              <a:xfrm>
                <a:off x="5543551" y="4764088"/>
                <a:ext cx="177800" cy="179388"/>
              </a:xfrm>
              <a:custGeom>
                <a:avLst/>
                <a:gdLst>
                  <a:gd name="T0" fmla="*/ 0 w 310"/>
                  <a:gd name="T1" fmla="*/ 311 h 311"/>
                  <a:gd name="T2" fmla="*/ 0 w 310"/>
                  <a:gd name="T3" fmla="*/ 311 h 311"/>
                  <a:gd name="T4" fmla="*/ 310 w 310"/>
                  <a:gd name="T5" fmla="*/ 0 h 311"/>
                  <a:gd name="T6" fmla="*/ 310 w 310"/>
                  <a:gd name="T7" fmla="*/ 63 h 311"/>
                  <a:gd name="T8" fmla="*/ 63 w 310"/>
                  <a:gd name="T9" fmla="*/ 311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310" y="0"/>
                    </a:lnTo>
                    <a:lnTo>
                      <a:pt x="310" y="63"/>
                    </a:lnTo>
                    <a:lnTo>
                      <a:pt x="63" y="311"/>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70957B5B-BCD2-4A20-5886-DEB7C0EC509D}"/>
                  </a:ext>
                </a:extLst>
              </p:cNvPr>
              <p:cNvSpPr>
                <a:spLocks/>
              </p:cNvSpPr>
              <p:nvPr/>
            </p:nvSpPr>
            <p:spPr bwMode="auto">
              <a:xfrm>
                <a:off x="5691188" y="4913313"/>
                <a:ext cx="30163" cy="30163"/>
              </a:xfrm>
              <a:custGeom>
                <a:avLst/>
                <a:gdLst>
                  <a:gd name="T0" fmla="*/ 52 w 52"/>
                  <a:gd name="T1" fmla="*/ 0 h 52"/>
                  <a:gd name="T2" fmla="*/ 52 w 52"/>
                  <a:gd name="T3" fmla="*/ 0 h 52"/>
                  <a:gd name="T4" fmla="*/ 52 w 52"/>
                  <a:gd name="T5" fmla="*/ 52 h 52"/>
                  <a:gd name="T6" fmla="*/ 0 w 52"/>
                  <a:gd name="T7" fmla="*/ 52 h 52"/>
                  <a:gd name="T8" fmla="*/ 52 w 52"/>
                  <a:gd name="T9" fmla="*/ 0 h 52"/>
                </a:gdLst>
                <a:ahLst/>
                <a:cxnLst>
                  <a:cxn ang="0">
                    <a:pos x="T0" y="T1"/>
                  </a:cxn>
                  <a:cxn ang="0">
                    <a:pos x="T2" y="T3"/>
                  </a:cxn>
                  <a:cxn ang="0">
                    <a:pos x="T4" y="T5"/>
                  </a:cxn>
                  <a:cxn ang="0">
                    <a:pos x="T6" y="T7"/>
                  </a:cxn>
                  <a:cxn ang="0">
                    <a:pos x="T8" y="T9"/>
                  </a:cxn>
                </a:cxnLst>
                <a:rect l="0" t="0" r="r" b="b"/>
                <a:pathLst>
                  <a:path w="52" h="52">
                    <a:moveTo>
                      <a:pt x="52" y="0"/>
                    </a:moveTo>
                    <a:lnTo>
                      <a:pt x="52" y="0"/>
                    </a:lnTo>
                    <a:lnTo>
                      <a:pt x="52" y="52"/>
                    </a:lnTo>
                    <a:lnTo>
                      <a:pt x="0" y="52"/>
                    </a:lnTo>
                    <a:lnTo>
                      <a:pt x="5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7A580641-6AC2-25AF-DCD0-49EF285EFA29}"/>
                  </a:ext>
                </a:extLst>
              </p:cNvPr>
              <p:cNvSpPr>
                <a:spLocks/>
              </p:cNvSpPr>
              <p:nvPr/>
            </p:nvSpPr>
            <p:spPr bwMode="auto">
              <a:xfrm>
                <a:off x="5338763" y="4560888"/>
                <a:ext cx="252413" cy="252413"/>
              </a:xfrm>
              <a:custGeom>
                <a:avLst/>
                <a:gdLst>
                  <a:gd name="T0" fmla="*/ 376 w 439"/>
                  <a:gd name="T1" fmla="*/ 0 h 439"/>
                  <a:gd name="T2" fmla="*/ 376 w 439"/>
                  <a:gd name="T3" fmla="*/ 0 h 439"/>
                  <a:gd name="T4" fmla="*/ 0 w 439"/>
                  <a:gd name="T5" fmla="*/ 376 h 439"/>
                  <a:gd name="T6" fmla="*/ 0 w 439"/>
                  <a:gd name="T7" fmla="*/ 439 h 439"/>
                  <a:gd name="T8" fmla="*/ 439 w 439"/>
                  <a:gd name="T9" fmla="*/ 0 h 439"/>
                  <a:gd name="T10" fmla="*/ 376 w 439"/>
                  <a:gd name="T11" fmla="*/ 0 h 439"/>
                </a:gdLst>
                <a:ahLst/>
                <a:cxnLst>
                  <a:cxn ang="0">
                    <a:pos x="T0" y="T1"/>
                  </a:cxn>
                  <a:cxn ang="0">
                    <a:pos x="T2" y="T3"/>
                  </a:cxn>
                  <a:cxn ang="0">
                    <a:pos x="T4" y="T5"/>
                  </a:cxn>
                  <a:cxn ang="0">
                    <a:pos x="T6" y="T7"/>
                  </a:cxn>
                  <a:cxn ang="0">
                    <a:pos x="T8" y="T9"/>
                  </a:cxn>
                  <a:cxn ang="0">
                    <a:pos x="T10" y="T11"/>
                  </a:cxn>
                </a:cxnLst>
                <a:rect l="0" t="0" r="r" b="b"/>
                <a:pathLst>
                  <a:path w="439" h="439">
                    <a:moveTo>
                      <a:pt x="376" y="0"/>
                    </a:moveTo>
                    <a:lnTo>
                      <a:pt x="376" y="0"/>
                    </a:lnTo>
                    <a:lnTo>
                      <a:pt x="0" y="376"/>
                    </a:lnTo>
                    <a:lnTo>
                      <a:pt x="0" y="439"/>
                    </a:lnTo>
                    <a:lnTo>
                      <a:pt x="439" y="0"/>
                    </a:lnTo>
                    <a:lnTo>
                      <a:pt x="37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05CF0E40-42BE-ECE0-4DE9-8FEF901237F7}"/>
                  </a:ext>
                </a:extLst>
              </p:cNvPr>
              <p:cNvSpPr>
                <a:spLocks/>
              </p:cNvSpPr>
              <p:nvPr/>
            </p:nvSpPr>
            <p:spPr bwMode="auto">
              <a:xfrm>
                <a:off x="5338763" y="4560888"/>
                <a:ext cx="103188" cy="103188"/>
              </a:xfrm>
              <a:custGeom>
                <a:avLst/>
                <a:gdLst>
                  <a:gd name="T0" fmla="*/ 118 w 181"/>
                  <a:gd name="T1" fmla="*/ 0 h 180"/>
                  <a:gd name="T2" fmla="*/ 118 w 181"/>
                  <a:gd name="T3" fmla="*/ 0 h 180"/>
                  <a:gd name="T4" fmla="*/ 0 w 181"/>
                  <a:gd name="T5" fmla="*/ 117 h 180"/>
                  <a:gd name="T6" fmla="*/ 0 w 181"/>
                  <a:gd name="T7" fmla="*/ 180 h 180"/>
                  <a:gd name="T8" fmla="*/ 181 w 181"/>
                  <a:gd name="T9" fmla="*/ 0 h 180"/>
                  <a:gd name="T10" fmla="*/ 118 w 181"/>
                  <a:gd name="T11" fmla="*/ 0 h 180"/>
                </a:gdLst>
                <a:ahLst/>
                <a:cxnLst>
                  <a:cxn ang="0">
                    <a:pos x="T0" y="T1"/>
                  </a:cxn>
                  <a:cxn ang="0">
                    <a:pos x="T2" y="T3"/>
                  </a:cxn>
                  <a:cxn ang="0">
                    <a:pos x="T4" y="T5"/>
                  </a:cxn>
                  <a:cxn ang="0">
                    <a:pos x="T6" y="T7"/>
                  </a:cxn>
                  <a:cxn ang="0">
                    <a:pos x="T8" y="T9"/>
                  </a:cxn>
                  <a:cxn ang="0">
                    <a:pos x="T10" y="T11"/>
                  </a:cxn>
                </a:cxnLst>
                <a:rect l="0" t="0" r="r" b="b"/>
                <a:pathLst>
                  <a:path w="181" h="180">
                    <a:moveTo>
                      <a:pt x="118" y="0"/>
                    </a:moveTo>
                    <a:lnTo>
                      <a:pt x="118" y="0"/>
                    </a:lnTo>
                    <a:lnTo>
                      <a:pt x="0" y="117"/>
                    </a:lnTo>
                    <a:lnTo>
                      <a:pt x="0" y="180"/>
                    </a:lnTo>
                    <a:lnTo>
                      <a:pt x="181" y="0"/>
                    </a:lnTo>
                    <a:lnTo>
                      <a:pt x="1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B32B93CD-FB73-F6C2-9660-3EF1E1E224B7}"/>
                  </a:ext>
                </a:extLst>
              </p:cNvPr>
              <p:cNvSpPr>
                <a:spLocks/>
              </p:cNvSpPr>
              <p:nvPr/>
            </p:nvSpPr>
            <p:spPr bwMode="auto">
              <a:xfrm>
                <a:off x="5338763" y="4560888"/>
                <a:ext cx="177800" cy="177800"/>
              </a:xfrm>
              <a:custGeom>
                <a:avLst/>
                <a:gdLst>
                  <a:gd name="T0" fmla="*/ 247 w 310"/>
                  <a:gd name="T1" fmla="*/ 0 h 309"/>
                  <a:gd name="T2" fmla="*/ 247 w 310"/>
                  <a:gd name="T3" fmla="*/ 0 h 309"/>
                  <a:gd name="T4" fmla="*/ 0 w 310"/>
                  <a:gd name="T5" fmla="*/ 246 h 309"/>
                  <a:gd name="T6" fmla="*/ 0 w 310"/>
                  <a:gd name="T7" fmla="*/ 309 h 309"/>
                  <a:gd name="T8" fmla="*/ 310 w 310"/>
                  <a:gd name="T9" fmla="*/ 0 h 309"/>
                  <a:gd name="T10" fmla="*/ 247 w 310"/>
                  <a:gd name="T11" fmla="*/ 0 h 309"/>
                </a:gdLst>
                <a:ahLst/>
                <a:cxnLst>
                  <a:cxn ang="0">
                    <a:pos x="T0" y="T1"/>
                  </a:cxn>
                  <a:cxn ang="0">
                    <a:pos x="T2" y="T3"/>
                  </a:cxn>
                  <a:cxn ang="0">
                    <a:pos x="T4" y="T5"/>
                  </a:cxn>
                  <a:cxn ang="0">
                    <a:pos x="T6" y="T7"/>
                  </a:cxn>
                  <a:cxn ang="0">
                    <a:pos x="T8" y="T9"/>
                  </a:cxn>
                  <a:cxn ang="0">
                    <a:pos x="T10" y="T11"/>
                  </a:cxn>
                </a:cxnLst>
                <a:rect l="0" t="0" r="r" b="b"/>
                <a:pathLst>
                  <a:path w="310" h="309">
                    <a:moveTo>
                      <a:pt x="247" y="0"/>
                    </a:moveTo>
                    <a:lnTo>
                      <a:pt x="247" y="0"/>
                    </a:lnTo>
                    <a:lnTo>
                      <a:pt x="0" y="246"/>
                    </a:lnTo>
                    <a:lnTo>
                      <a:pt x="0" y="309"/>
                    </a:lnTo>
                    <a:lnTo>
                      <a:pt x="310" y="0"/>
                    </a:lnTo>
                    <a:lnTo>
                      <a:pt x="2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D9DD9352-200A-6DB9-1621-8E0A1C35A683}"/>
                  </a:ext>
                </a:extLst>
              </p:cNvPr>
              <p:cNvSpPr>
                <a:spLocks/>
              </p:cNvSpPr>
              <p:nvPr/>
            </p:nvSpPr>
            <p:spPr bwMode="auto">
              <a:xfrm>
                <a:off x="6764338" y="5986463"/>
                <a:ext cx="103188" cy="103188"/>
              </a:xfrm>
              <a:custGeom>
                <a:avLst/>
                <a:gdLst>
                  <a:gd name="T0" fmla="*/ 0 w 181"/>
                  <a:gd name="T1" fmla="*/ 181 h 181"/>
                  <a:gd name="T2" fmla="*/ 0 w 181"/>
                  <a:gd name="T3" fmla="*/ 181 h 181"/>
                  <a:gd name="T4" fmla="*/ 63 w 181"/>
                  <a:gd name="T5" fmla="*/ 181 h 181"/>
                  <a:gd name="T6" fmla="*/ 181 w 181"/>
                  <a:gd name="T7" fmla="*/ 62 h 181"/>
                  <a:gd name="T8" fmla="*/ 181 w 181"/>
                  <a:gd name="T9" fmla="*/ 0 h 181"/>
                  <a:gd name="T10" fmla="*/ 0 w 181"/>
                  <a:gd name="T11" fmla="*/ 181 h 181"/>
                </a:gdLst>
                <a:ahLst/>
                <a:cxnLst>
                  <a:cxn ang="0">
                    <a:pos x="T0" y="T1"/>
                  </a:cxn>
                  <a:cxn ang="0">
                    <a:pos x="T2" y="T3"/>
                  </a:cxn>
                  <a:cxn ang="0">
                    <a:pos x="T4" y="T5"/>
                  </a:cxn>
                  <a:cxn ang="0">
                    <a:pos x="T6" y="T7"/>
                  </a:cxn>
                  <a:cxn ang="0">
                    <a:pos x="T8" y="T9"/>
                  </a:cxn>
                  <a:cxn ang="0">
                    <a:pos x="T10" y="T11"/>
                  </a:cxn>
                </a:cxnLst>
                <a:rect l="0" t="0" r="r" b="b"/>
                <a:pathLst>
                  <a:path w="181" h="181">
                    <a:moveTo>
                      <a:pt x="0" y="181"/>
                    </a:moveTo>
                    <a:lnTo>
                      <a:pt x="0" y="181"/>
                    </a:lnTo>
                    <a:lnTo>
                      <a:pt x="63" y="181"/>
                    </a:lnTo>
                    <a:lnTo>
                      <a:pt x="181" y="62"/>
                    </a:lnTo>
                    <a:lnTo>
                      <a:pt x="181" y="0"/>
                    </a:lnTo>
                    <a:lnTo>
                      <a:pt x="0" y="1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8C3C86AC-FE30-7360-063F-99490441F715}"/>
                  </a:ext>
                </a:extLst>
              </p:cNvPr>
              <p:cNvSpPr>
                <a:spLocks/>
              </p:cNvSpPr>
              <p:nvPr/>
            </p:nvSpPr>
            <p:spPr bwMode="auto">
              <a:xfrm>
                <a:off x="6484938" y="5707063"/>
                <a:ext cx="382588" cy="382588"/>
              </a:xfrm>
              <a:custGeom>
                <a:avLst/>
                <a:gdLst>
                  <a:gd name="T0" fmla="*/ 636 w 667"/>
                  <a:gd name="T1" fmla="*/ 0 h 666"/>
                  <a:gd name="T2" fmla="*/ 636 w 667"/>
                  <a:gd name="T3" fmla="*/ 0 h 666"/>
                  <a:gd name="T4" fmla="*/ 0 w 667"/>
                  <a:gd name="T5" fmla="*/ 635 h 666"/>
                  <a:gd name="T6" fmla="*/ 0 w 667"/>
                  <a:gd name="T7" fmla="*/ 666 h 666"/>
                  <a:gd name="T8" fmla="*/ 32 w 667"/>
                  <a:gd name="T9" fmla="*/ 666 h 666"/>
                  <a:gd name="T10" fmla="*/ 667 w 667"/>
                  <a:gd name="T11" fmla="*/ 31 h 666"/>
                  <a:gd name="T12" fmla="*/ 667 w 667"/>
                  <a:gd name="T13" fmla="*/ 0 h 666"/>
                  <a:gd name="T14" fmla="*/ 636 w 667"/>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666">
                    <a:moveTo>
                      <a:pt x="636" y="0"/>
                    </a:moveTo>
                    <a:lnTo>
                      <a:pt x="636" y="0"/>
                    </a:lnTo>
                    <a:lnTo>
                      <a:pt x="0" y="635"/>
                    </a:lnTo>
                    <a:lnTo>
                      <a:pt x="0" y="666"/>
                    </a:lnTo>
                    <a:lnTo>
                      <a:pt x="32" y="666"/>
                    </a:lnTo>
                    <a:lnTo>
                      <a:pt x="667" y="31"/>
                    </a:lnTo>
                    <a:lnTo>
                      <a:pt x="667" y="0"/>
                    </a:lnTo>
                    <a:lnTo>
                      <a:pt x="63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CC168FBD-AEF4-076C-98DF-BEBD7895B75E}"/>
                  </a:ext>
                </a:extLst>
              </p:cNvPr>
              <p:cNvSpPr>
                <a:spLocks/>
              </p:cNvSpPr>
              <p:nvPr/>
            </p:nvSpPr>
            <p:spPr bwMode="auto">
              <a:xfrm>
                <a:off x="6484938" y="5707063"/>
                <a:ext cx="30163" cy="30163"/>
              </a:xfrm>
              <a:custGeom>
                <a:avLst/>
                <a:gdLst>
                  <a:gd name="T0" fmla="*/ 0 w 52"/>
                  <a:gd name="T1" fmla="*/ 0 h 52"/>
                  <a:gd name="T2" fmla="*/ 0 w 52"/>
                  <a:gd name="T3" fmla="*/ 0 h 52"/>
                  <a:gd name="T4" fmla="*/ 52 w 52"/>
                  <a:gd name="T5" fmla="*/ 0 h 52"/>
                  <a:gd name="T6" fmla="*/ 0 w 52"/>
                  <a:gd name="T7" fmla="*/ 52 h 52"/>
                  <a:gd name="T8" fmla="*/ 0 w 52"/>
                  <a:gd name="T9" fmla="*/ 0 h 52"/>
                </a:gdLst>
                <a:ahLst/>
                <a:cxnLst>
                  <a:cxn ang="0">
                    <a:pos x="T0" y="T1"/>
                  </a:cxn>
                  <a:cxn ang="0">
                    <a:pos x="T2" y="T3"/>
                  </a:cxn>
                  <a:cxn ang="0">
                    <a:pos x="T4" y="T5"/>
                  </a:cxn>
                  <a:cxn ang="0">
                    <a:pos x="T6" y="T7"/>
                  </a:cxn>
                  <a:cxn ang="0">
                    <a:pos x="T8" y="T9"/>
                  </a:cxn>
                </a:cxnLst>
                <a:rect l="0" t="0" r="r" b="b"/>
                <a:pathLst>
                  <a:path w="52" h="52">
                    <a:moveTo>
                      <a:pt x="0" y="0"/>
                    </a:moveTo>
                    <a:lnTo>
                      <a:pt x="0" y="0"/>
                    </a:lnTo>
                    <a:lnTo>
                      <a:pt x="52" y="0"/>
                    </a:lnTo>
                    <a:lnTo>
                      <a:pt x="0" y="52"/>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0B681B57-3A8B-8365-49F7-C35FE83D5F69}"/>
                  </a:ext>
                </a:extLst>
              </p:cNvPr>
              <p:cNvSpPr>
                <a:spLocks/>
              </p:cNvSpPr>
              <p:nvPr/>
            </p:nvSpPr>
            <p:spPr bwMode="auto">
              <a:xfrm>
                <a:off x="6484938" y="5707063"/>
                <a:ext cx="327025" cy="327025"/>
              </a:xfrm>
              <a:custGeom>
                <a:avLst/>
                <a:gdLst>
                  <a:gd name="T0" fmla="*/ 0 w 570"/>
                  <a:gd name="T1" fmla="*/ 506 h 569"/>
                  <a:gd name="T2" fmla="*/ 0 w 570"/>
                  <a:gd name="T3" fmla="*/ 506 h 569"/>
                  <a:gd name="T4" fmla="*/ 507 w 570"/>
                  <a:gd name="T5" fmla="*/ 0 h 569"/>
                  <a:gd name="T6" fmla="*/ 570 w 570"/>
                  <a:gd name="T7" fmla="*/ 0 h 569"/>
                  <a:gd name="T8" fmla="*/ 0 w 570"/>
                  <a:gd name="T9" fmla="*/ 569 h 569"/>
                  <a:gd name="T10" fmla="*/ 0 w 570"/>
                  <a:gd name="T11" fmla="*/ 506 h 569"/>
                </a:gdLst>
                <a:ahLst/>
                <a:cxnLst>
                  <a:cxn ang="0">
                    <a:pos x="T0" y="T1"/>
                  </a:cxn>
                  <a:cxn ang="0">
                    <a:pos x="T2" y="T3"/>
                  </a:cxn>
                  <a:cxn ang="0">
                    <a:pos x="T4" y="T5"/>
                  </a:cxn>
                  <a:cxn ang="0">
                    <a:pos x="T6" y="T7"/>
                  </a:cxn>
                  <a:cxn ang="0">
                    <a:pos x="T8" y="T9"/>
                  </a:cxn>
                  <a:cxn ang="0">
                    <a:pos x="T10" y="T11"/>
                  </a:cxn>
                </a:cxnLst>
                <a:rect l="0" t="0" r="r" b="b"/>
                <a:pathLst>
                  <a:path w="570" h="569">
                    <a:moveTo>
                      <a:pt x="0" y="506"/>
                    </a:moveTo>
                    <a:lnTo>
                      <a:pt x="0" y="506"/>
                    </a:lnTo>
                    <a:lnTo>
                      <a:pt x="507" y="0"/>
                    </a:lnTo>
                    <a:lnTo>
                      <a:pt x="570" y="0"/>
                    </a:lnTo>
                    <a:lnTo>
                      <a:pt x="0" y="569"/>
                    </a:lnTo>
                    <a:lnTo>
                      <a:pt x="0" y="50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51E9E043-B010-67A2-103E-147A20D5B9FD}"/>
                  </a:ext>
                </a:extLst>
              </p:cNvPr>
              <p:cNvSpPr>
                <a:spLocks/>
              </p:cNvSpPr>
              <p:nvPr/>
            </p:nvSpPr>
            <p:spPr bwMode="auto">
              <a:xfrm>
                <a:off x="6615113" y="5837238"/>
                <a:ext cx="252413" cy="252413"/>
              </a:xfrm>
              <a:custGeom>
                <a:avLst/>
                <a:gdLst>
                  <a:gd name="T0" fmla="*/ 0 w 439"/>
                  <a:gd name="T1" fmla="*/ 440 h 440"/>
                  <a:gd name="T2" fmla="*/ 0 w 439"/>
                  <a:gd name="T3" fmla="*/ 440 h 440"/>
                  <a:gd name="T4" fmla="*/ 63 w 439"/>
                  <a:gd name="T5" fmla="*/ 440 h 440"/>
                  <a:gd name="T6" fmla="*/ 439 w 439"/>
                  <a:gd name="T7" fmla="*/ 63 h 440"/>
                  <a:gd name="T8" fmla="*/ 439 w 439"/>
                  <a:gd name="T9" fmla="*/ 0 h 440"/>
                  <a:gd name="T10" fmla="*/ 0 w 439"/>
                  <a:gd name="T11" fmla="*/ 440 h 440"/>
                </a:gdLst>
                <a:ahLst/>
                <a:cxnLst>
                  <a:cxn ang="0">
                    <a:pos x="T0" y="T1"/>
                  </a:cxn>
                  <a:cxn ang="0">
                    <a:pos x="T2" y="T3"/>
                  </a:cxn>
                  <a:cxn ang="0">
                    <a:pos x="T4" y="T5"/>
                  </a:cxn>
                  <a:cxn ang="0">
                    <a:pos x="T6" y="T7"/>
                  </a:cxn>
                  <a:cxn ang="0">
                    <a:pos x="T8" y="T9"/>
                  </a:cxn>
                  <a:cxn ang="0">
                    <a:pos x="T10" y="T11"/>
                  </a:cxn>
                </a:cxnLst>
                <a:rect l="0" t="0" r="r" b="b"/>
                <a:pathLst>
                  <a:path w="439" h="440">
                    <a:moveTo>
                      <a:pt x="0" y="440"/>
                    </a:moveTo>
                    <a:lnTo>
                      <a:pt x="0" y="440"/>
                    </a:lnTo>
                    <a:lnTo>
                      <a:pt x="63" y="440"/>
                    </a:lnTo>
                    <a:lnTo>
                      <a:pt x="439" y="63"/>
                    </a:lnTo>
                    <a:lnTo>
                      <a:pt x="439" y="0"/>
                    </a:lnTo>
                    <a:lnTo>
                      <a:pt x="0" y="44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
                <a:extLst>
                  <a:ext uri="{FF2B5EF4-FFF2-40B4-BE49-F238E27FC236}">
                    <a16:creationId xmlns:a16="http://schemas.microsoft.com/office/drawing/2014/main" id="{B7809324-9F1A-B350-C793-E71E60E7122F}"/>
                  </a:ext>
                </a:extLst>
              </p:cNvPr>
              <p:cNvSpPr>
                <a:spLocks/>
              </p:cNvSpPr>
              <p:nvPr/>
            </p:nvSpPr>
            <p:spPr bwMode="auto">
              <a:xfrm>
                <a:off x="6542088" y="5764213"/>
                <a:ext cx="325438" cy="325438"/>
              </a:xfrm>
              <a:custGeom>
                <a:avLst/>
                <a:gdLst>
                  <a:gd name="T0" fmla="*/ 0 w 569"/>
                  <a:gd name="T1" fmla="*/ 569 h 569"/>
                  <a:gd name="T2" fmla="*/ 0 w 569"/>
                  <a:gd name="T3" fmla="*/ 569 h 569"/>
                  <a:gd name="T4" fmla="*/ 63 w 569"/>
                  <a:gd name="T5" fmla="*/ 569 h 569"/>
                  <a:gd name="T6" fmla="*/ 569 w 569"/>
                  <a:gd name="T7" fmla="*/ 63 h 569"/>
                  <a:gd name="T8" fmla="*/ 569 w 569"/>
                  <a:gd name="T9" fmla="*/ 0 h 569"/>
                  <a:gd name="T10" fmla="*/ 0 w 569"/>
                  <a:gd name="T11" fmla="*/ 569 h 569"/>
                </a:gdLst>
                <a:ahLst/>
                <a:cxnLst>
                  <a:cxn ang="0">
                    <a:pos x="T0" y="T1"/>
                  </a:cxn>
                  <a:cxn ang="0">
                    <a:pos x="T2" y="T3"/>
                  </a:cxn>
                  <a:cxn ang="0">
                    <a:pos x="T4" y="T5"/>
                  </a:cxn>
                  <a:cxn ang="0">
                    <a:pos x="T6" y="T7"/>
                  </a:cxn>
                  <a:cxn ang="0">
                    <a:pos x="T8" y="T9"/>
                  </a:cxn>
                  <a:cxn ang="0">
                    <a:pos x="T10" y="T11"/>
                  </a:cxn>
                </a:cxnLst>
                <a:rect l="0" t="0" r="r" b="b"/>
                <a:pathLst>
                  <a:path w="569" h="569">
                    <a:moveTo>
                      <a:pt x="0" y="569"/>
                    </a:moveTo>
                    <a:lnTo>
                      <a:pt x="0" y="569"/>
                    </a:lnTo>
                    <a:lnTo>
                      <a:pt x="63" y="569"/>
                    </a:lnTo>
                    <a:lnTo>
                      <a:pt x="569" y="63"/>
                    </a:lnTo>
                    <a:lnTo>
                      <a:pt x="569" y="0"/>
                    </a:lnTo>
                    <a:lnTo>
                      <a:pt x="0" y="56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
                <a:extLst>
                  <a:ext uri="{FF2B5EF4-FFF2-40B4-BE49-F238E27FC236}">
                    <a16:creationId xmlns:a16="http://schemas.microsoft.com/office/drawing/2014/main" id="{460BD925-7CA7-98C1-EF81-8B3D5766C65D}"/>
                  </a:ext>
                </a:extLst>
              </p:cNvPr>
              <p:cNvSpPr>
                <a:spLocks/>
              </p:cNvSpPr>
              <p:nvPr/>
            </p:nvSpPr>
            <p:spPr bwMode="auto">
              <a:xfrm>
                <a:off x="6689726" y="5911850"/>
                <a:ext cx="177800" cy="177800"/>
              </a:xfrm>
              <a:custGeom>
                <a:avLst/>
                <a:gdLst>
                  <a:gd name="T0" fmla="*/ 0 w 310"/>
                  <a:gd name="T1" fmla="*/ 311 h 311"/>
                  <a:gd name="T2" fmla="*/ 0 w 310"/>
                  <a:gd name="T3" fmla="*/ 311 h 311"/>
                  <a:gd name="T4" fmla="*/ 63 w 310"/>
                  <a:gd name="T5" fmla="*/ 311 h 311"/>
                  <a:gd name="T6" fmla="*/ 310 w 310"/>
                  <a:gd name="T7" fmla="*/ 63 h 311"/>
                  <a:gd name="T8" fmla="*/ 310 w 310"/>
                  <a:gd name="T9" fmla="*/ 0 h 311"/>
                  <a:gd name="T10" fmla="*/ 0 w 310"/>
                  <a:gd name="T11" fmla="*/ 311 h 311"/>
                </a:gdLst>
                <a:ahLst/>
                <a:cxnLst>
                  <a:cxn ang="0">
                    <a:pos x="T0" y="T1"/>
                  </a:cxn>
                  <a:cxn ang="0">
                    <a:pos x="T2" y="T3"/>
                  </a:cxn>
                  <a:cxn ang="0">
                    <a:pos x="T4" y="T5"/>
                  </a:cxn>
                  <a:cxn ang="0">
                    <a:pos x="T6" y="T7"/>
                  </a:cxn>
                  <a:cxn ang="0">
                    <a:pos x="T8" y="T9"/>
                  </a:cxn>
                  <a:cxn ang="0">
                    <a:pos x="T10" y="T11"/>
                  </a:cxn>
                </a:cxnLst>
                <a:rect l="0" t="0" r="r" b="b"/>
                <a:pathLst>
                  <a:path w="310" h="311">
                    <a:moveTo>
                      <a:pt x="0" y="311"/>
                    </a:moveTo>
                    <a:lnTo>
                      <a:pt x="0" y="311"/>
                    </a:lnTo>
                    <a:lnTo>
                      <a:pt x="63" y="311"/>
                    </a:lnTo>
                    <a:lnTo>
                      <a:pt x="310" y="63"/>
                    </a:lnTo>
                    <a:lnTo>
                      <a:pt x="310" y="0"/>
                    </a:lnTo>
                    <a:lnTo>
                      <a:pt x="0" y="3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6">
                <a:extLst>
                  <a:ext uri="{FF2B5EF4-FFF2-40B4-BE49-F238E27FC236}">
                    <a16:creationId xmlns:a16="http://schemas.microsoft.com/office/drawing/2014/main" id="{62EC38BF-EA4C-95BD-F854-213D1E444F3D}"/>
                  </a:ext>
                </a:extLst>
              </p:cNvPr>
              <p:cNvSpPr>
                <a:spLocks/>
              </p:cNvSpPr>
              <p:nvPr/>
            </p:nvSpPr>
            <p:spPr bwMode="auto">
              <a:xfrm>
                <a:off x="6837363" y="6059488"/>
                <a:ext cx="30163" cy="30163"/>
              </a:xfrm>
              <a:custGeom>
                <a:avLst/>
                <a:gdLst>
                  <a:gd name="T0" fmla="*/ 0 w 52"/>
                  <a:gd name="T1" fmla="*/ 52 h 52"/>
                  <a:gd name="T2" fmla="*/ 0 w 52"/>
                  <a:gd name="T3" fmla="*/ 52 h 52"/>
                  <a:gd name="T4" fmla="*/ 52 w 52"/>
                  <a:gd name="T5" fmla="*/ 52 h 52"/>
                  <a:gd name="T6" fmla="*/ 52 w 52"/>
                  <a:gd name="T7" fmla="*/ 0 h 52"/>
                  <a:gd name="T8" fmla="*/ 0 w 52"/>
                  <a:gd name="T9" fmla="*/ 52 h 52"/>
                </a:gdLst>
                <a:ahLst/>
                <a:cxnLst>
                  <a:cxn ang="0">
                    <a:pos x="T0" y="T1"/>
                  </a:cxn>
                  <a:cxn ang="0">
                    <a:pos x="T2" y="T3"/>
                  </a:cxn>
                  <a:cxn ang="0">
                    <a:pos x="T4" y="T5"/>
                  </a:cxn>
                  <a:cxn ang="0">
                    <a:pos x="T6" y="T7"/>
                  </a:cxn>
                  <a:cxn ang="0">
                    <a:pos x="T8" y="T9"/>
                  </a:cxn>
                </a:cxnLst>
                <a:rect l="0" t="0" r="r" b="b"/>
                <a:pathLst>
                  <a:path w="52" h="52">
                    <a:moveTo>
                      <a:pt x="0" y="52"/>
                    </a:moveTo>
                    <a:lnTo>
                      <a:pt x="0" y="52"/>
                    </a:lnTo>
                    <a:lnTo>
                      <a:pt x="52" y="52"/>
                    </a:lnTo>
                    <a:lnTo>
                      <a:pt x="52" y="0"/>
                    </a:lnTo>
                    <a:lnTo>
                      <a:pt x="0" y="5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7">
                <a:extLst>
                  <a:ext uri="{FF2B5EF4-FFF2-40B4-BE49-F238E27FC236}">
                    <a16:creationId xmlns:a16="http://schemas.microsoft.com/office/drawing/2014/main" id="{EC178F1D-4EAA-4F84-4544-33A499C946E2}"/>
                  </a:ext>
                </a:extLst>
              </p:cNvPr>
              <p:cNvSpPr>
                <a:spLocks/>
              </p:cNvSpPr>
              <p:nvPr/>
            </p:nvSpPr>
            <p:spPr bwMode="auto">
              <a:xfrm>
                <a:off x="6484938" y="5707063"/>
                <a:ext cx="252413" cy="252413"/>
              </a:xfrm>
              <a:custGeom>
                <a:avLst/>
                <a:gdLst>
                  <a:gd name="T0" fmla="*/ 0 w 440"/>
                  <a:gd name="T1" fmla="*/ 377 h 440"/>
                  <a:gd name="T2" fmla="*/ 0 w 440"/>
                  <a:gd name="T3" fmla="*/ 377 h 440"/>
                  <a:gd name="T4" fmla="*/ 377 w 440"/>
                  <a:gd name="T5" fmla="*/ 0 h 440"/>
                  <a:gd name="T6" fmla="*/ 440 w 440"/>
                  <a:gd name="T7" fmla="*/ 0 h 440"/>
                  <a:gd name="T8" fmla="*/ 0 w 440"/>
                  <a:gd name="T9" fmla="*/ 440 h 440"/>
                  <a:gd name="T10" fmla="*/ 0 w 440"/>
                  <a:gd name="T11" fmla="*/ 377 h 440"/>
                </a:gdLst>
                <a:ahLst/>
                <a:cxnLst>
                  <a:cxn ang="0">
                    <a:pos x="T0" y="T1"/>
                  </a:cxn>
                  <a:cxn ang="0">
                    <a:pos x="T2" y="T3"/>
                  </a:cxn>
                  <a:cxn ang="0">
                    <a:pos x="T4" y="T5"/>
                  </a:cxn>
                  <a:cxn ang="0">
                    <a:pos x="T6" y="T7"/>
                  </a:cxn>
                  <a:cxn ang="0">
                    <a:pos x="T8" y="T9"/>
                  </a:cxn>
                  <a:cxn ang="0">
                    <a:pos x="T10" y="T11"/>
                  </a:cxn>
                </a:cxnLst>
                <a:rect l="0" t="0" r="r" b="b"/>
                <a:pathLst>
                  <a:path w="440" h="440">
                    <a:moveTo>
                      <a:pt x="0" y="377"/>
                    </a:moveTo>
                    <a:lnTo>
                      <a:pt x="0" y="377"/>
                    </a:lnTo>
                    <a:lnTo>
                      <a:pt x="377" y="0"/>
                    </a:lnTo>
                    <a:lnTo>
                      <a:pt x="440" y="0"/>
                    </a:lnTo>
                    <a:lnTo>
                      <a:pt x="0" y="440"/>
                    </a:lnTo>
                    <a:lnTo>
                      <a:pt x="0" y="37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8">
                <a:extLst>
                  <a:ext uri="{FF2B5EF4-FFF2-40B4-BE49-F238E27FC236}">
                    <a16:creationId xmlns:a16="http://schemas.microsoft.com/office/drawing/2014/main" id="{BF410CD3-B798-AE44-F8C5-1B70D01DF16F}"/>
                  </a:ext>
                </a:extLst>
              </p:cNvPr>
              <p:cNvSpPr>
                <a:spLocks/>
              </p:cNvSpPr>
              <p:nvPr/>
            </p:nvSpPr>
            <p:spPr bwMode="auto">
              <a:xfrm>
                <a:off x="6484938" y="5707063"/>
                <a:ext cx="104775" cy="104775"/>
              </a:xfrm>
              <a:custGeom>
                <a:avLst/>
                <a:gdLst>
                  <a:gd name="T0" fmla="*/ 0 w 182"/>
                  <a:gd name="T1" fmla="*/ 118 h 181"/>
                  <a:gd name="T2" fmla="*/ 0 w 182"/>
                  <a:gd name="T3" fmla="*/ 118 h 181"/>
                  <a:gd name="T4" fmla="*/ 119 w 182"/>
                  <a:gd name="T5" fmla="*/ 0 h 181"/>
                  <a:gd name="T6" fmla="*/ 182 w 182"/>
                  <a:gd name="T7" fmla="*/ 0 h 181"/>
                  <a:gd name="T8" fmla="*/ 0 w 182"/>
                  <a:gd name="T9" fmla="*/ 181 h 181"/>
                  <a:gd name="T10" fmla="*/ 0 w 182"/>
                  <a:gd name="T11" fmla="*/ 118 h 181"/>
                </a:gdLst>
                <a:ahLst/>
                <a:cxnLst>
                  <a:cxn ang="0">
                    <a:pos x="T0" y="T1"/>
                  </a:cxn>
                  <a:cxn ang="0">
                    <a:pos x="T2" y="T3"/>
                  </a:cxn>
                  <a:cxn ang="0">
                    <a:pos x="T4" y="T5"/>
                  </a:cxn>
                  <a:cxn ang="0">
                    <a:pos x="T6" y="T7"/>
                  </a:cxn>
                  <a:cxn ang="0">
                    <a:pos x="T8" y="T9"/>
                  </a:cxn>
                  <a:cxn ang="0">
                    <a:pos x="T10" y="T11"/>
                  </a:cxn>
                </a:cxnLst>
                <a:rect l="0" t="0" r="r" b="b"/>
                <a:pathLst>
                  <a:path w="182" h="181">
                    <a:moveTo>
                      <a:pt x="0" y="118"/>
                    </a:moveTo>
                    <a:lnTo>
                      <a:pt x="0" y="118"/>
                    </a:lnTo>
                    <a:lnTo>
                      <a:pt x="119" y="0"/>
                    </a:lnTo>
                    <a:lnTo>
                      <a:pt x="182" y="0"/>
                    </a:lnTo>
                    <a:lnTo>
                      <a:pt x="0" y="181"/>
                    </a:lnTo>
                    <a:lnTo>
                      <a:pt x="0" y="11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9">
                <a:extLst>
                  <a:ext uri="{FF2B5EF4-FFF2-40B4-BE49-F238E27FC236}">
                    <a16:creationId xmlns:a16="http://schemas.microsoft.com/office/drawing/2014/main" id="{BA0F5CD4-8D23-7AC4-99E2-FE0608CC9D75}"/>
                  </a:ext>
                </a:extLst>
              </p:cNvPr>
              <p:cNvSpPr>
                <a:spLocks/>
              </p:cNvSpPr>
              <p:nvPr/>
            </p:nvSpPr>
            <p:spPr bwMode="auto">
              <a:xfrm>
                <a:off x="6484938" y="5707063"/>
                <a:ext cx="177800" cy="177800"/>
              </a:xfrm>
              <a:custGeom>
                <a:avLst/>
                <a:gdLst>
                  <a:gd name="T0" fmla="*/ 0 w 311"/>
                  <a:gd name="T1" fmla="*/ 247 h 310"/>
                  <a:gd name="T2" fmla="*/ 0 w 311"/>
                  <a:gd name="T3" fmla="*/ 247 h 310"/>
                  <a:gd name="T4" fmla="*/ 248 w 311"/>
                  <a:gd name="T5" fmla="*/ 0 h 310"/>
                  <a:gd name="T6" fmla="*/ 311 w 311"/>
                  <a:gd name="T7" fmla="*/ 0 h 310"/>
                  <a:gd name="T8" fmla="*/ 0 w 311"/>
                  <a:gd name="T9" fmla="*/ 310 h 310"/>
                  <a:gd name="T10" fmla="*/ 0 w 311"/>
                  <a:gd name="T11" fmla="*/ 247 h 310"/>
                </a:gdLst>
                <a:ahLst/>
                <a:cxnLst>
                  <a:cxn ang="0">
                    <a:pos x="T0" y="T1"/>
                  </a:cxn>
                  <a:cxn ang="0">
                    <a:pos x="T2" y="T3"/>
                  </a:cxn>
                  <a:cxn ang="0">
                    <a:pos x="T4" y="T5"/>
                  </a:cxn>
                  <a:cxn ang="0">
                    <a:pos x="T6" y="T7"/>
                  </a:cxn>
                  <a:cxn ang="0">
                    <a:pos x="T8" y="T9"/>
                  </a:cxn>
                  <a:cxn ang="0">
                    <a:pos x="T10" y="T11"/>
                  </a:cxn>
                </a:cxnLst>
                <a:rect l="0" t="0" r="r" b="b"/>
                <a:pathLst>
                  <a:path w="311" h="310">
                    <a:moveTo>
                      <a:pt x="0" y="247"/>
                    </a:moveTo>
                    <a:lnTo>
                      <a:pt x="0" y="247"/>
                    </a:lnTo>
                    <a:lnTo>
                      <a:pt x="248" y="0"/>
                    </a:lnTo>
                    <a:lnTo>
                      <a:pt x="311" y="0"/>
                    </a:lnTo>
                    <a:lnTo>
                      <a:pt x="0" y="310"/>
                    </a:lnTo>
                    <a:lnTo>
                      <a:pt x="0" y="2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7" name="Rectangle 36">
            <a:extLst>
              <a:ext uri="{FF2B5EF4-FFF2-40B4-BE49-F238E27FC236}">
                <a16:creationId xmlns:a16="http://schemas.microsoft.com/office/drawing/2014/main" id="{7C01C462-99D9-A672-A39A-B1893B5FED51}"/>
              </a:ext>
            </a:extLst>
          </p:cNvPr>
          <p:cNvSpPr>
            <a:spLocks noChangeAspect="1"/>
          </p:cNvSpPr>
          <p:nvPr/>
        </p:nvSpPr>
        <p:spPr>
          <a:xfrm>
            <a:off x="5715064" y="6473952"/>
            <a:ext cx="385978" cy="384048"/>
          </a:xfrm>
          <a:prstGeom prst="rect">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960"/>
          </a:p>
        </p:txBody>
      </p:sp>
      <p:pic>
        <p:nvPicPr>
          <p:cNvPr id="38" name="Picture 37" descr="A black and orange striped background&#10;&#10;Description automatically generated">
            <a:extLst>
              <a:ext uri="{FF2B5EF4-FFF2-40B4-BE49-F238E27FC236}">
                <a16:creationId xmlns:a16="http://schemas.microsoft.com/office/drawing/2014/main" id="{5AA4F71D-988D-1D53-DB9A-A5E14F0685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63" y="6473952"/>
            <a:ext cx="384048" cy="384048"/>
          </a:xfrm>
          <a:prstGeom prst="rect">
            <a:avLst/>
          </a:prstGeom>
        </p:spPr>
      </p:pic>
      <p:sp>
        <p:nvSpPr>
          <p:cNvPr id="36" name="Google Shape;539;p21">
            <a:extLst>
              <a:ext uri="{FF2B5EF4-FFF2-40B4-BE49-F238E27FC236}">
                <a16:creationId xmlns:a16="http://schemas.microsoft.com/office/drawing/2014/main" id="{ABCC0275-2A0C-4ACB-0DD5-61D2B3C599C7}"/>
              </a:ext>
            </a:extLst>
          </p:cNvPr>
          <p:cNvSpPr txBox="1"/>
          <p:nvPr/>
        </p:nvSpPr>
        <p:spPr>
          <a:xfrm>
            <a:off x="441297" y="2195554"/>
            <a:ext cx="3480120" cy="892552"/>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lt1"/>
              </a:buClr>
              <a:buSzPts val="5800"/>
              <a:buFont typeface="Georgia"/>
              <a:buNone/>
            </a:pPr>
            <a:r>
              <a:rPr lang="en-US" sz="5800" dirty="0">
                <a:solidFill>
                  <a:schemeClr val="accent1"/>
                </a:solidFill>
                <a:latin typeface="Georgia"/>
                <a:ea typeface="Georgia"/>
                <a:cs typeface="Georgia"/>
                <a:sym typeface="Georgia"/>
              </a:rPr>
              <a:t>Thank you</a:t>
            </a:r>
            <a:endParaRPr dirty="0">
              <a:solidFill>
                <a:schemeClr val="accent1"/>
              </a:solidFill>
            </a:endParaRPr>
          </a:p>
        </p:txBody>
      </p:sp>
      <p:sp>
        <p:nvSpPr>
          <p:cNvPr id="39" name="Google Shape;540;p21">
            <a:extLst>
              <a:ext uri="{FF2B5EF4-FFF2-40B4-BE49-F238E27FC236}">
                <a16:creationId xmlns:a16="http://schemas.microsoft.com/office/drawing/2014/main" id="{FE31214E-E71D-E166-2EDE-9CC50347137E}"/>
              </a:ext>
            </a:extLst>
          </p:cNvPr>
          <p:cNvSpPr txBox="1"/>
          <p:nvPr/>
        </p:nvSpPr>
        <p:spPr>
          <a:xfrm>
            <a:off x="441297" y="4966026"/>
            <a:ext cx="11369702" cy="1231106"/>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1200"/>
              </a:spcAft>
              <a:buClr>
                <a:schemeClr val="lt1"/>
              </a:buClr>
              <a:buSzPts val="1000"/>
              <a:buFont typeface="Arial"/>
              <a:buNone/>
            </a:pPr>
            <a:r>
              <a:rPr lang="en-US" sz="1000" b="0" dirty="0">
                <a:latin typeface="Arial"/>
                <a:ea typeface="Arial"/>
                <a:cs typeface="Arial"/>
                <a:sym typeface="Arial"/>
              </a:rPr>
              <a:t>Data Classification: DC0 (</a:t>
            </a:r>
            <a:r>
              <a:rPr lang="en-US" sz="1000" dirty="0">
                <a:latin typeface="Arial"/>
                <a:ea typeface="Arial"/>
                <a:cs typeface="Arial"/>
                <a:sym typeface="Arial"/>
              </a:rPr>
              <a:t>Public</a:t>
            </a:r>
            <a:r>
              <a:rPr lang="en-US" sz="1000" b="0" dirty="0">
                <a:latin typeface="Arial"/>
                <a:ea typeface="Arial"/>
                <a:cs typeface="Arial"/>
                <a:sym typeface="Arial"/>
              </a:rPr>
              <a:t>)</a:t>
            </a:r>
          </a:p>
          <a:p>
            <a:pPr marL="0" marR="0" lvl="0" indent="0" algn="l" rtl="0">
              <a:lnSpc>
                <a:spcPct val="100000"/>
              </a:lnSpc>
              <a:spcBef>
                <a:spcPts val="0"/>
              </a:spcBef>
              <a:spcAft>
                <a:spcPts val="1200"/>
              </a:spcAft>
              <a:buClr>
                <a:schemeClr val="lt1"/>
              </a:buClr>
              <a:buSzPts val="1000"/>
              <a:buFont typeface="Arial"/>
              <a:buNone/>
            </a:pPr>
            <a:r>
              <a:rPr lang="en-US" sz="1000" b="0" dirty="0">
                <a:latin typeface="Arial"/>
                <a:ea typeface="Arial"/>
                <a:cs typeface="Arial"/>
                <a:sym typeface="Arial"/>
              </a:rPr>
              <a:t>All images in this presentation are protected by copyright, trademark, patent, trade secret and other intellectual property laws and treaties. Any unauthorised use of these images may violate such laws and shall be punishable under appropriate laws. Our sharing of this presentation along with such protected images with you does not authorise you to copy, republish, frame, link to, download, transmit, modify, adapt, create derivative works based on, rent, lease, loan, sell, assign, distribute, display, perform, license, sub-license or reverse engineer the images. In addition, you should desist from employing any data mining, robots or similar data and/or image gathering and extraction methods in connection with the presentation.</a:t>
            </a:r>
          </a:p>
          <a:p>
            <a:pPr marL="0" marR="0" lvl="0" indent="0" algn="l" rtl="0">
              <a:lnSpc>
                <a:spcPct val="100000"/>
              </a:lnSpc>
              <a:spcBef>
                <a:spcPts val="0"/>
              </a:spcBef>
              <a:buClr>
                <a:schemeClr val="lt1"/>
              </a:buClr>
              <a:buSzPts val="1000"/>
              <a:buFont typeface="Arial"/>
              <a:buNone/>
            </a:pPr>
            <a:r>
              <a:rPr lang="en-US" sz="1000" b="0" dirty="0">
                <a:latin typeface="Arial"/>
                <a:ea typeface="Arial"/>
                <a:cs typeface="Arial"/>
                <a:sym typeface="Arial"/>
              </a:rPr>
              <a:t>© 2025 P</a:t>
            </a:r>
            <a:r>
              <a:rPr lang="en-US" sz="1000" dirty="0">
                <a:latin typeface="Arial"/>
                <a:ea typeface="Arial"/>
                <a:cs typeface="Arial"/>
                <a:sym typeface="Arial"/>
              </a:rPr>
              <a:t>wC</a:t>
            </a:r>
            <a:r>
              <a:rPr lang="en-US" sz="1000" b="0" dirty="0">
                <a:latin typeface="Arial"/>
                <a:ea typeface="Arial"/>
                <a:cs typeface="Arial"/>
                <a:sym typeface="Arial"/>
              </a:rPr>
              <a:t>. All rights reserved.</a:t>
            </a:r>
          </a:p>
        </p:txBody>
      </p:sp>
    </p:spTree>
    <p:custDataLst>
      <p:custData r:id="rId1"/>
    </p:custDataLst>
    <p:extLst>
      <p:ext uri="{BB962C8B-B14F-4D97-AF65-F5344CB8AC3E}">
        <p14:creationId xmlns:p14="http://schemas.microsoft.com/office/powerpoint/2010/main" val="1974463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_16x9_PowerPoint_Template_2023" id="{4A0F7BC5-E127-0A41-ACF0-06958D21153D}" vid="{43D33C70-4DE6-D44E-9ADC-3DF99F57A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DcR_SlideID>8957f806-2581-4b3a-a4c2-c9ed034a011a</DcR_SlideID>
</file>

<file path=customXml/item2.xml><?xml version="1.0" encoding="utf-8"?>
<DcR_SlideID>b7e1d0b5-5dc7-4b5a-9f1b-2895cf4993dc</DcR_SlideID>
</file>

<file path=customXml/item3.xml><?xml version="1.0" encoding="utf-8"?>
<DcR_SlideID>4d0b2695-0a83-4b39-af9f-67c9abeaae2d</DcR_SlideID>
</file>

<file path=customXml/item4.xml><?xml version="1.0" encoding="utf-8"?>
<DcR_SlideID>bb39779a-358b-4944-a6e2-aa539d25498a</DcR_SlideID>
</file>

<file path=customXml/item5.xml><?xml version="1.0" encoding="utf-8"?>
<DcR_SlideID>e7407458-4527-415b-a021-040dce962dc3</DcR_SlideID>
</file>

<file path=customXml/item6.xml><?xml version="1.0" encoding="utf-8"?>
<DcR_SlideID>cc9a874d-4a33-45f3-b20b-ea25fbed82e2</DcR_SlideID>
</file>

<file path=customXml/item7.xml><?xml version="1.0" encoding="utf-8"?>
<DcR_SlideID>92112c39-38ab-464e-8320-855ae5544dd1</DcR_SlideID>
</file>

<file path=customXml/item8.xml><?xml version="1.0" encoding="utf-8"?>
<DcR_SlideID>aee6427e-fb1c-4a32-8349-5ccd09f920d6</DcR_SlideID>
</file>

<file path=customXml/item9.xml><?xml version="1.0" encoding="utf-8"?>
<DcR_SlideID>179cb638-4c82-48aa-940f-d111650f6d83</DcR_SlideID>
</file>

<file path=customXml/itemProps1.xml><?xml version="1.0" encoding="utf-8"?>
<ds:datastoreItem xmlns:ds="http://schemas.openxmlformats.org/officeDocument/2006/customXml" ds:itemID="{6175F427-8C19-490A-A1A4-021E95DFFB3F}">
  <ds:schemaRefs/>
</ds:datastoreItem>
</file>

<file path=customXml/itemProps2.xml><?xml version="1.0" encoding="utf-8"?>
<ds:datastoreItem xmlns:ds="http://schemas.openxmlformats.org/officeDocument/2006/customXml" ds:itemID="{A0D48C95-D74E-4AA1-A93D-B1CEFCEC0F93}">
  <ds:schemaRefs/>
</ds:datastoreItem>
</file>

<file path=customXml/itemProps3.xml><?xml version="1.0" encoding="utf-8"?>
<ds:datastoreItem xmlns:ds="http://schemas.openxmlformats.org/officeDocument/2006/customXml" ds:itemID="{B1FA817B-F81C-42B7-8920-34732506319B}">
  <ds:schemaRefs/>
</ds:datastoreItem>
</file>

<file path=customXml/itemProps4.xml><?xml version="1.0" encoding="utf-8"?>
<ds:datastoreItem xmlns:ds="http://schemas.openxmlformats.org/officeDocument/2006/customXml" ds:itemID="{88F01747-1D14-4165-9205-CCD56544344A}">
  <ds:schemaRefs/>
</ds:datastoreItem>
</file>

<file path=customXml/itemProps5.xml><?xml version="1.0" encoding="utf-8"?>
<ds:datastoreItem xmlns:ds="http://schemas.openxmlformats.org/officeDocument/2006/customXml" ds:itemID="{0D6897B6-8305-4D13-AB5D-E518945B14F1}">
  <ds:schemaRefs/>
</ds:datastoreItem>
</file>

<file path=customXml/itemProps6.xml><?xml version="1.0" encoding="utf-8"?>
<ds:datastoreItem xmlns:ds="http://schemas.openxmlformats.org/officeDocument/2006/customXml" ds:itemID="{F5B220FE-531E-4E1F-B5AC-5FE598DF364C}">
  <ds:schemaRefs/>
</ds:datastoreItem>
</file>

<file path=customXml/itemProps7.xml><?xml version="1.0" encoding="utf-8"?>
<ds:datastoreItem xmlns:ds="http://schemas.openxmlformats.org/officeDocument/2006/customXml" ds:itemID="{9DA44A57-7498-4CF0-802D-35D807F8FDB8}">
  <ds:schemaRefs/>
</ds:datastoreItem>
</file>

<file path=customXml/itemProps8.xml><?xml version="1.0" encoding="utf-8"?>
<ds:datastoreItem xmlns:ds="http://schemas.openxmlformats.org/officeDocument/2006/customXml" ds:itemID="{A8749D94-3066-413F-A78B-B06058ABA9B9}">
  <ds:schemaRefs/>
</ds:datastoreItem>
</file>

<file path=customXml/itemProps9.xml><?xml version="1.0" encoding="utf-8"?>
<ds:datastoreItem xmlns:ds="http://schemas.openxmlformats.org/officeDocument/2006/customXml" ds:itemID="{1677EC10-C94E-4412-AF93-7C0A5C9C62C1}">
  <ds:schemaRefs/>
</ds:datastoreItem>
</file>

<file path=docProps/app.xml><?xml version="1.0" encoding="utf-8"?>
<Properties xmlns="http://schemas.openxmlformats.org/officeDocument/2006/extended-properties" xmlns:vt="http://schemas.openxmlformats.org/officeDocument/2006/docPropsVTypes">
  <TotalTime>24</TotalTime>
  <Words>352</Words>
  <Application>Microsoft Office PowerPoint</Application>
  <PresentationFormat>Widescreen</PresentationFormat>
  <Paragraphs>34</Paragraphs>
  <Slides>8</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5" baseType="lpstr">
      <vt:lpstr>Aptos</vt:lpstr>
      <vt:lpstr>Aptos Display</vt:lpstr>
      <vt:lpstr>Arial</vt:lpstr>
      <vt:lpstr>Georgia</vt:lpstr>
      <vt:lpstr>Office Theme</vt:lpstr>
      <vt:lpstr>PwC</vt:lpstr>
      <vt:lpstr>think-cell Slide</vt:lpstr>
      <vt:lpstr>PowerPoint Presentation</vt:lpstr>
      <vt:lpstr>PowerPoint Presentation</vt:lpstr>
      <vt:lpstr>About Company</vt:lpstr>
      <vt:lpstr>Value Proposition</vt:lpstr>
      <vt:lpstr>Customers &amp; Value Delivered</vt:lpstr>
      <vt:lpstr>Revenue &amp; Funding(Current &amp; Projections)</vt:lpstr>
      <vt:lpstr>Team</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Arjun Ananth (IN)</dc:creator>
  <cp:lastModifiedBy>Arjun Ananth (IN)</cp:lastModifiedBy>
  <cp:revision>3</cp:revision>
  <dcterms:created xsi:type="dcterms:W3CDTF">2025-03-03T07:33:05Z</dcterms:created>
  <dcterms:modified xsi:type="dcterms:W3CDTF">2025-03-04T05:12:03Z</dcterms:modified>
</cp:coreProperties>
</file>